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39"/>
  </p:notesMasterIdLst>
  <p:sldIdLst>
    <p:sldId id="256" r:id="rId2"/>
    <p:sldId id="257" r:id="rId3"/>
    <p:sldId id="259" r:id="rId4"/>
    <p:sldId id="376" r:id="rId5"/>
    <p:sldId id="277" r:id="rId6"/>
    <p:sldId id="299" r:id="rId7"/>
    <p:sldId id="269" r:id="rId8"/>
    <p:sldId id="377" r:id="rId9"/>
    <p:sldId id="385" r:id="rId10"/>
    <p:sldId id="370" r:id="rId11"/>
    <p:sldId id="386" r:id="rId12"/>
    <p:sldId id="379" r:id="rId13"/>
    <p:sldId id="300" r:id="rId14"/>
    <p:sldId id="318" r:id="rId15"/>
    <p:sldId id="319" r:id="rId16"/>
    <p:sldId id="320" r:id="rId17"/>
    <p:sldId id="322" r:id="rId18"/>
    <p:sldId id="368" r:id="rId19"/>
    <p:sldId id="324" r:id="rId20"/>
    <p:sldId id="303" r:id="rId21"/>
    <p:sldId id="327" r:id="rId22"/>
    <p:sldId id="312" r:id="rId23"/>
    <p:sldId id="262" r:id="rId24"/>
    <p:sldId id="273" r:id="rId25"/>
    <p:sldId id="382" r:id="rId26"/>
    <p:sldId id="301" r:id="rId27"/>
    <p:sldId id="381" r:id="rId28"/>
    <p:sldId id="383" r:id="rId29"/>
    <p:sldId id="387" r:id="rId30"/>
    <p:sldId id="384" r:id="rId31"/>
    <p:sldId id="367" r:id="rId32"/>
    <p:sldId id="389" r:id="rId33"/>
    <p:sldId id="380" r:id="rId34"/>
    <p:sldId id="286" r:id="rId35"/>
    <p:sldId id="297" r:id="rId36"/>
    <p:sldId id="388" r:id="rId37"/>
    <p:sldId id="298" r:id="rId38"/>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14CB47-061E-5949-88F9-66CA4D2E4BFA}" v="943" dt="2024-07-10T03:57:12.2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44" autoAdjust="0"/>
    <p:restoredTop sz="87643" autoAdjust="0"/>
  </p:normalViewPr>
  <p:slideViewPr>
    <p:cSldViewPr snapToGrid="0">
      <p:cViewPr varScale="1">
        <p:scale>
          <a:sx n="101" d="100"/>
          <a:sy n="101" d="100"/>
        </p:scale>
        <p:origin x="5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g KuNG" userId="cdea5fa8f2627b4e" providerId="LiveId" clId="{D6B8A4E0-290D-6B4E-B09E-7A3F72693D61}"/>
    <pc:docChg chg="undo redo custSel addSld delSld modSld sldOrd">
      <pc:chgData name="Tong KuNG" userId="cdea5fa8f2627b4e" providerId="LiveId" clId="{D6B8A4E0-290D-6B4E-B09E-7A3F72693D61}" dt="2024-03-04T06:07:42.556" v="5597" actId="20578"/>
      <pc:docMkLst>
        <pc:docMk/>
      </pc:docMkLst>
      <pc:sldChg chg="delSp modSp mod">
        <pc:chgData name="Tong KuNG" userId="cdea5fa8f2627b4e" providerId="LiveId" clId="{D6B8A4E0-290D-6B4E-B09E-7A3F72693D61}" dt="2024-03-03T10:27:06.641" v="2025" actId="21"/>
        <pc:sldMkLst>
          <pc:docMk/>
          <pc:sldMk cId="6648901" sldId="256"/>
        </pc:sldMkLst>
        <pc:spChg chg="mod">
          <ac:chgData name="Tong KuNG" userId="cdea5fa8f2627b4e" providerId="LiveId" clId="{D6B8A4E0-290D-6B4E-B09E-7A3F72693D61}" dt="2024-03-03T03:36:50.688" v="22" actId="20577"/>
          <ac:spMkLst>
            <pc:docMk/>
            <pc:sldMk cId="6648901" sldId="256"/>
            <ac:spMk id="3" creationId="{27AA5705-0087-4B6B-903B-492BBFDC642E}"/>
          </ac:spMkLst>
        </pc:spChg>
        <pc:spChg chg="mod">
          <ac:chgData name="Tong KuNG" userId="cdea5fa8f2627b4e" providerId="LiveId" clId="{D6B8A4E0-290D-6B4E-B09E-7A3F72693D61}" dt="2024-03-03T03:35:17.646" v="1" actId="1076"/>
          <ac:spMkLst>
            <pc:docMk/>
            <pc:sldMk cId="6648901" sldId="256"/>
            <ac:spMk id="5" creationId="{E4E1AC81-DE71-4B42-AC70-10C16D77EF62}"/>
          </ac:spMkLst>
        </pc:spChg>
        <pc:spChg chg="del">
          <ac:chgData name="Tong KuNG" userId="cdea5fa8f2627b4e" providerId="LiveId" clId="{D6B8A4E0-290D-6B4E-B09E-7A3F72693D61}" dt="2024-03-03T10:27:06.641" v="2025" actId="21"/>
          <ac:spMkLst>
            <pc:docMk/>
            <pc:sldMk cId="6648901" sldId="256"/>
            <ac:spMk id="7" creationId="{2E322517-48CC-4617-A568-FEC0634D5633}"/>
          </ac:spMkLst>
        </pc:spChg>
      </pc:sldChg>
      <pc:sldChg chg="addSp modSp add mod modNotesTx">
        <pc:chgData name="Tong KuNG" userId="cdea5fa8f2627b4e" providerId="LiveId" clId="{D6B8A4E0-290D-6B4E-B09E-7A3F72693D61}" dt="2024-03-04T02:24:33.564" v="5113" actId="20577"/>
        <pc:sldMkLst>
          <pc:docMk/>
          <pc:sldMk cId="852417223" sldId="257"/>
        </pc:sldMkLst>
        <pc:spChg chg="mod">
          <ac:chgData name="Tong KuNG" userId="cdea5fa8f2627b4e" providerId="LiveId" clId="{D6B8A4E0-290D-6B4E-B09E-7A3F72693D61}" dt="2024-03-04T02:24:33.564" v="5113" actId="20577"/>
          <ac:spMkLst>
            <pc:docMk/>
            <pc:sldMk cId="852417223" sldId="257"/>
            <ac:spMk id="3" creationId="{9F6D6FCF-0FC0-FB1F-1214-C862B87B07B8}"/>
          </ac:spMkLst>
        </pc:spChg>
        <pc:spChg chg="add mod">
          <ac:chgData name="Tong KuNG" userId="cdea5fa8f2627b4e" providerId="LiveId" clId="{D6B8A4E0-290D-6B4E-B09E-7A3F72693D61}" dt="2024-03-03T10:27:08.198" v="2026"/>
          <ac:spMkLst>
            <pc:docMk/>
            <pc:sldMk cId="852417223" sldId="257"/>
            <ac:spMk id="4" creationId="{12594168-5AB6-6CF8-41D4-0110023FE9DA}"/>
          </ac:spMkLst>
        </pc:spChg>
        <pc:spChg chg="add mod">
          <ac:chgData name="Tong KuNG" userId="cdea5fa8f2627b4e" providerId="LiveId" clId="{D6B8A4E0-290D-6B4E-B09E-7A3F72693D61}" dt="2024-03-03T10:27:33.503" v="2044" actId="403"/>
          <ac:spMkLst>
            <pc:docMk/>
            <pc:sldMk cId="852417223" sldId="257"/>
            <ac:spMk id="5" creationId="{58A23EAA-9233-4B0A-41CD-E2A1D8D499BD}"/>
          </ac:spMkLst>
        </pc:spChg>
      </pc:sldChg>
      <pc:sldChg chg="del">
        <pc:chgData name="Tong KuNG" userId="cdea5fa8f2627b4e" providerId="LiveId" clId="{D6B8A4E0-290D-6B4E-B09E-7A3F72693D61}" dt="2024-03-03T03:38:37.891" v="23" actId="2696"/>
        <pc:sldMkLst>
          <pc:docMk/>
          <pc:sldMk cId="1246013362" sldId="257"/>
        </pc:sldMkLst>
      </pc:sldChg>
      <pc:sldChg chg="addSp delSp modSp add mod">
        <pc:chgData name="Tong KuNG" userId="cdea5fa8f2627b4e" providerId="LiveId" clId="{D6B8A4E0-290D-6B4E-B09E-7A3F72693D61}" dt="2024-03-03T11:48:22.767" v="3050" actId="255"/>
        <pc:sldMkLst>
          <pc:docMk/>
          <pc:sldMk cId="4874304" sldId="258"/>
        </pc:sldMkLst>
        <pc:spChg chg="mod">
          <ac:chgData name="Tong KuNG" userId="cdea5fa8f2627b4e" providerId="LiveId" clId="{D6B8A4E0-290D-6B4E-B09E-7A3F72693D61}" dt="2024-03-03T05:42:14.454" v="1206" actId="20577"/>
          <ac:spMkLst>
            <pc:docMk/>
            <pc:sldMk cId="4874304" sldId="258"/>
            <ac:spMk id="2" creationId="{7CAA0006-7D2B-F1FB-7E84-FED48C19225F}"/>
          </ac:spMkLst>
        </pc:spChg>
        <pc:spChg chg="mod">
          <ac:chgData name="Tong KuNG" userId="cdea5fa8f2627b4e" providerId="LiveId" clId="{D6B8A4E0-290D-6B4E-B09E-7A3F72693D61}" dt="2024-03-03T11:48:22.767" v="3050" actId="255"/>
          <ac:spMkLst>
            <pc:docMk/>
            <pc:sldMk cId="4874304" sldId="258"/>
            <ac:spMk id="3" creationId="{925DBCD8-0661-1D10-D80B-1158822E5DE4}"/>
          </ac:spMkLst>
        </pc:spChg>
        <pc:spChg chg="add mod">
          <ac:chgData name="Tong KuNG" userId="cdea5fa8f2627b4e" providerId="LiveId" clId="{D6B8A4E0-290D-6B4E-B09E-7A3F72693D61}" dt="2024-03-03T10:27:30.897" v="2041" actId="20577"/>
          <ac:spMkLst>
            <pc:docMk/>
            <pc:sldMk cId="4874304" sldId="258"/>
            <ac:spMk id="4" creationId="{3A09D11B-9247-8A96-6B3F-E4E984674D31}"/>
          </ac:spMkLst>
        </pc:spChg>
        <pc:spChg chg="mod">
          <ac:chgData name="Tong KuNG" userId="cdea5fa8f2627b4e" providerId="LiveId" clId="{D6B8A4E0-290D-6B4E-B09E-7A3F72693D61}" dt="2024-03-03T10:24:17.540" v="1990" actId="1035"/>
          <ac:spMkLst>
            <pc:docMk/>
            <pc:sldMk cId="4874304" sldId="258"/>
            <ac:spMk id="6" creationId="{293047DD-AD22-7081-0F46-55293F25253C}"/>
          </ac:spMkLst>
        </pc:spChg>
        <pc:spChg chg="add mod">
          <ac:chgData name="Tong KuNG" userId="cdea5fa8f2627b4e" providerId="LiveId" clId="{D6B8A4E0-290D-6B4E-B09E-7A3F72693D61}" dt="2024-03-03T10:27:48.520" v="2049" actId="20577"/>
          <ac:spMkLst>
            <pc:docMk/>
            <pc:sldMk cId="4874304" sldId="258"/>
            <ac:spMk id="7" creationId="{BFFA0A44-67CC-834B-EB56-D3E0F7F08695}"/>
          </ac:spMkLst>
        </pc:spChg>
        <pc:spChg chg="add del mod">
          <ac:chgData name="Tong KuNG" userId="cdea5fa8f2627b4e" providerId="LiveId" clId="{D6B8A4E0-290D-6B4E-B09E-7A3F72693D61}" dt="2024-03-03T11:47:19.034" v="3041" actId="478"/>
          <ac:spMkLst>
            <pc:docMk/>
            <pc:sldMk cId="4874304" sldId="258"/>
            <ac:spMk id="9" creationId="{726D5CB5-8894-5A87-40B7-4CA6617A7E74}"/>
          </ac:spMkLst>
        </pc:spChg>
        <pc:picChg chg="mod">
          <ac:chgData name="Tong KuNG" userId="cdea5fa8f2627b4e" providerId="LiveId" clId="{D6B8A4E0-290D-6B4E-B09E-7A3F72693D61}" dt="2024-03-03T11:46:52.441" v="3038" actId="1076"/>
          <ac:picMkLst>
            <pc:docMk/>
            <pc:sldMk cId="4874304" sldId="258"/>
            <ac:picMk id="5" creationId="{0B832D99-0AD1-BD6F-13A5-5B2AF8266B16}"/>
          </ac:picMkLst>
        </pc:picChg>
      </pc:sldChg>
      <pc:sldChg chg="del">
        <pc:chgData name="Tong KuNG" userId="cdea5fa8f2627b4e" providerId="LiveId" clId="{D6B8A4E0-290D-6B4E-B09E-7A3F72693D61}" dt="2024-03-03T03:38:37.891" v="23" actId="2696"/>
        <pc:sldMkLst>
          <pc:docMk/>
          <pc:sldMk cId="2261323838" sldId="258"/>
        </pc:sldMkLst>
      </pc:sldChg>
      <pc:sldChg chg="addSp modSp add mod ord modNotesTx">
        <pc:chgData name="Tong KuNG" userId="cdea5fa8f2627b4e" providerId="LiveId" clId="{D6B8A4E0-290D-6B4E-B09E-7A3F72693D61}" dt="2024-03-03T15:23:09.306" v="4313" actId="208"/>
        <pc:sldMkLst>
          <pc:docMk/>
          <pc:sldMk cId="3502072677" sldId="260"/>
        </pc:sldMkLst>
        <pc:spChg chg="mod">
          <ac:chgData name="Tong KuNG" userId="cdea5fa8f2627b4e" providerId="LiveId" clId="{D6B8A4E0-290D-6B4E-B09E-7A3F72693D61}" dt="2024-03-03T11:57:23.561" v="3073" actId="20577"/>
          <ac:spMkLst>
            <pc:docMk/>
            <pc:sldMk cId="3502072677" sldId="260"/>
            <ac:spMk id="2" creationId="{77BEC155-871E-986B-0A51-C2C5CD65B996}"/>
          </ac:spMkLst>
        </pc:spChg>
        <pc:spChg chg="mod">
          <ac:chgData name="Tong KuNG" userId="cdea5fa8f2627b4e" providerId="LiveId" clId="{D6B8A4E0-290D-6B4E-B09E-7A3F72693D61}" dt="2024-03-03T11:57:39.909" v="3076" actId="207"/>
          <ac:spMkLst>
            <pc:docMk/>
            <pc:sldMk cId="3502072677" sldId="260"/>
            <ac:spMk id="3" creationId="{BE2F6C74-1C57-BBE0-C629-FD7924514523}"/>
          </ac:spMkLst>
        </pc:spChg>
        <pc:spChg chg="add mod">
          <ac:chgData name="Tong KuNG" userId="cdea5fa8f2627b4e" providerId="LiveId" clId="{D6B8A4E0-290D-6B4E-B09E-7A3F72693D61}" dt="2024-03-03T03:56:06.314" v="278" actId="1076"/>
          <ac:spMkLst>
            <pc:docMk/>
            <pc:sldMk cId="3502072677" sldId="260"/>
            <ac:spMk id="7" creationId="{1C3B3D91-2315-A7EC-5F4B-88FA1700D461}"/>
          </ac:spMkLst>
        </pc:spChg>
        <pc:spChg chg="add mod">
          <ac:chgData name="Tong KuNG" userId="cdea5fa8f2627b4e" providerId="LiveId" clId="{D6B8A4E0-290D-6B4E-B09E-7A3F72693D61}" dt="2024-03-03T15:23:09.306" v="4313" actId="208"/>
          <ac:spMkLst>
            <pc:docMk/>
            <pc:sldMk cId="3502072677" sldId="260"/>
            <ac:spMk id="8" creationId="{5B5F59BA-DA65-0643-F25D-C3E8EC22BF6A}"/>
          </ac:spMkLst>
        </pc:spChg>
        <pc:spChg chg="add mod">
          <ac:chgData name="Tong KuNG" userId="cdea5fa8f2627b4e" providerId="LiveId" clId="{D6B8A4E0-290D-6B4E-B09E-7A3F72693D61}" dt="2024-03-03T03:56:18.249" v="286" actId="14100"/>
          <ac:spMkLst>
            <pc:docMk/>
            <pc:sldMk cId="3502072677" sldId="260"/>
            <ac:spMk id="9" creationId="{70E57370-75A4-CD7F-FA26-83C3E20D2E16}"/>
          </ac:spMkLst>
        </pc:spChg>
        <pc:spChg chg="add mod">
          <ac:chgData name="Tong KuNG" userId="cdea5fa8f2627b4e" providerId="LiveId" clId="{D6B8A4E0-290D-6B4E-B09E-7A3F72693D61}" dt="2024-03-03T10:28:01.589" v="2053" actId="20577"/>
          <ac:spMkLst>
            <pc:docMk/>
            <pc:sldMk cId="3502072677" sldId="260"/>
            <ac:spMk id="10" creationId="{31D8FD65-E4C5-0BDB-02F0-E84EB9944D1D}"/>
          </ac:spMkLst>
        </pc:spChg>
        <pc:picChg chg="add mod">
          <ac:chgData name="Tong KuNG" userId="cdea5fa8f2627b4e" providerId="LiveId" clId="{D6B8A4E0-290D-6B4E-B09E-7A3F72693D61}" dt="2024-03-03T03:52:02.316" v="193" actId="1076"/>
          <ac:picMkLst>
            <pc:docMk/>
            <pc:sldMk cId="3502072677" sldId="260"/>
            <ac:picMk id="4" creationId="{21BFC67F-3819-F545-DDEB-DBA3166D9F69}"/>
          </ac:picMkLst>
        </pc:picChg>
        <pc:cxnChg chg="add mod">
          <ac:chgData name="Tong KuNG" userId="cdea5fa8f2627b4e" providerId="LiveId" clId="{D6B8A4E0-290D-6B4E-B09E-7A3F72693D61}" dt="2024-03-03T03:54:04.416" v="219" actId="1076"/>
          <ac:cxnSpMkLst>
            <pc:docMk/>
            <pc:sldMk cId="3502072677" sldId="260"/>
            <ac:cxnSpMk id="6" creationId="{D1A63001-DF4E-54DB-B810-9C70EAB68A2B}"/>
          </ac:cxnSpMkLst>
        </pc:cxnChg>
      </pc:sldChg>
      <pc:sldChg chg="addSp modSp add mod modNotesTx">
        <pc:chgData name="Tong KuNG" userId="cdea5fa8f2627b4e" providerId="LiveId" clId="{D6B8A4E0-290D-6B4E-B09E-7A3F72693D61}" dt="2024-03-03T13:10:58.252" v="3428" actId="1035"/>
        <pc:sldMkLst>
          <pc:docMk/>
          <pc:sldMk cId="3475813424" sldId="262"/>
        </pc:sldMkLst>
        <pc:spChg chg="mod">
          <ac:chgData name="Tong KuNG" userId="cdea5fa8f2627b4e" providerId="LiveId" clId="{D6B8A4E0-290D-6B4E-B09E-7A3F72693D61}" dt="2024-03-03T13:09:12.480" v="3370" actId="14100"/>
          <ac:spMkLst>
            <pc:docMk/>
            <pc:sldMk cId="3475813424" sldId="262"/>
            <ac:spMk id="3" creationId="{C03DBC59-975F-CF2D-8B9B-CEFB5AE67E7B}"/>
          </ac:spMkLst>
        </pc:spChg>
        <pc:spChg chg="add mod">
          <ac:chgData name="Tong KuNG" userId="cdea5fa8f2627b4e" providerId="LiveId" clId="{D6B8A4E0-290D-6B4E-B09E-7A3F72693D61}" dt="2024-03-03T11:27:06.221" v="2962" actId="20577"/>
          <ac:spMkLst>
            <pc:docMk/>
            <pc:sldMk cId="3475813424" sldId="262"/>
            <ac:spMk id="4" creationId="{08B7A55F-6850-945C-409D-5E36C903E6ED}"/>
          </ac:spMkLst>
        </pc:spChg>
        <pc:spChg chg="mod">
          <ac:chgData name="Tong KuNG" userId="cdea5fa8f2627b4e" providerId="LiveId" clId="{D6B8A4E0-290D-6B4E-B09E-7A3F72693D61}" dt="2024-03-03T13:10:58.252" v="3428" actId="1035"/>
          <ac:spMkLst>
            <pc:docMk/>
            <pc:sldMk cId="3475813424" sldId="262"/>
            <ac:spMk id="5" creationId="{71180CCF-82DC-30D8-8696-74BE71C01B6F}"/>
          </ac:spMkLst>
        </pc:spChg>
      </pc:sldChg>
      <pc:sldChg chg="addSp modSp add mod">
        <pc:chgData name="Tong KuNG" userId="cdea5fa8f2627b4e" providerId="LiveId" clId="{D6B8A4E0-290D-6B4E-B09E-7A3F72693D61}" dt="2024-03-03T13:27:05.370" v="3799" actId="20577"/>
        <pc:sldMkLst>
          <pc:docMk/>
          <pc:sldMk cId="3001474668" sldId="269"/>
        </pc:sldMkLst>
        <pc:spChg chg="mod">
          <ac:chgData name="Tong KuNG" userId="cdea5fa8f2627b4e" providerId="LiveId" clId="{D6B8A4E0-290D-6B4E-B09E-7A3F72693D61}" dt="2024-03-03T13:26:59.043" v="3798" actId="1076"/>
          <ac:spMkLst>
            <pc:docMk/>
            <pc:sldMk cId="3001474668" sldId="269"/>
            <ac:spMk id="3" creationId="{67EDA3A1-E6C7-53CB-B0A8-ABA40238B0B8}"/>
          </ac:spMkLst>
        </pc:spChg>
        <pc:spChg chg="add mod">
          <ac:chgData name="Tong KuNG" userId="cdea5fa8f2627b4e" providerId="LiveId" clId="{D6B8A4E0-290D-6B4E-B09E-7A3F72693D61}" dt="2024-03-03T13:27:05.370" v="3799" actId="20577"/>
          <ac:spMkLst>
            <pc:docMk/>
            <pc:sldMk cId="3001474668" sldId="269"/>
            <ac:spMk id="4" creationId="{795FC00E-6188-125E-107C-F45FEAB7EA12}"/>
          </ac:spMkLst>
        </pc:spChg>
      </pc:sldChg>
      <pc:sldChg chg="addSp delSp modSp add mod delAnim modAnim">
        <pc:chgData name="Tong KuNG" userId="cdea5fa8f2627b4e" providerId="LiveId" clId="{D6B8A4E0-290D-6B4E-B09E-7A3F72693D61}" dt="2024-03-04T02:38:48.511" v="5324" actId="478"/>
        <pc:sldMkLst>
          <pc:docMk/>
          <pc:sldMk cId="1144851260" sldId="273"/>
        </pc:sldMkLst>
        <pc:spChg chg="mod">
          <ac:chgData name="Tong KuNG" userId="cdea5fa8f2627b4e" providerId="LiveId" clId="{D6B8A4E0-290D-6B4E-B09E-7A3F72693D61}" dt="2024-03-04T01:12:22.326" v="4740" actId="20577"/>
          <ac:spMkLst>
            <pc:docMk/>
            <pc:sldMk cId="1144851260" sldId="273"/>
            <ac:spMk id="2" creationId="{DE2D2E8A-8705-1673-50B1-AF9AB2CFDFD1}"/>
          </ac:spMkLst>
        </pc:spChg>
        <pc:spChg chg="add mod">
          <ac:chgData name="Tong KuNG" userId="cdea5fa8f2627b4e" providerId="LiveId" clId="{D6B8A4E0-290D-6B4E-B09E-7A3F72693D61}" dt="2024-03-03T11:27:11.454" v="2965" actId="20577"/>
          <ac:spMkLst>
            <pc:docMk/>
            <pc:sldMk cId="1144851260" sldId="273"/>
            <ac:spMk id="4" creationId="{1F0915C2-0466-9ED7-54C9-87E39B444FA9}"/>
          </ac:spMkLst>
        </pc:spChg>
        <pc:spChg chg="add del mod">
          <ac:chgData name="Tong KuNG" userId="cdea5fa8f2627b4e" providerId="LiveId" clId="{D6B8A4E0-290D-6B4E-B09E-7A3F72693D61}" dt="2024-03-04T02:38:24.212" v="5310" actId="478"/>
          <ac:spMkLst>
            <pc:docMk/>
            <pc:sldMk cId="1144851260" sldId="273"/>
            <ac:spMk id="5" creationId="{5E841668-5D20-9515-B296-95FEA4DF7A97}"/>
          </ac:spMkLst>
        </pc:spChg>
        <pc:spChg chg="add del mod">
          <ac:chgData name="Tong KuNG" userId="cdea5fa8f2627b4e" providerId="LiveId" clId="{D6B8A4E0-290D-6B4E-B09E-7A3F72693D61}" dt="2024-03-04T02:38:48.511" v="5324" actId="478"/>
          <ac:spMkLst>
            <pc:docMk/>
            <pc:sldMk cId="1144851260" sldId="273"/>
            <ac:spMk id="6" creationId="{2C22BFE6-E0F0-C322-5F24-41A5437B9E0D}"/>
          </ac:spMkLst>
        </pc:spChg>
        <pc:spChg chg="mod">
          <ac:chgData name="Tong KuNG" userId="cdea5fa8f2627b4e" providerId="LiveId" clId="{D6B8A4E0-290D-6B4E-B09E-7A3F72693D61}" dt="2024-03-04T02:38:36.561" v="5321" actId="1076"/>
          <ac:spMkLst>
            <pc:docMk/>
            <pc:sldMk cId="1144851260" sldId="273"/>
            <ac:spMk id="17" creationId="{28177058-5937-FE87-96C1-A81EB75864A4}"/>
          </ac:spMkLst>
        </pc:spChg>
      </pc:sldChg>
      <pc:sldChg chg="addSp modSp add del mod modShow modNotesTx">
        <pc:chgData name="Tong KuNG" userId="cdea5fa8f2627b4e" providerId="LiveId" clId="{D6B8A4E0-290D-6B4E-B09E-7A3F72693D61}" dt="2024-03-04T01:12:35.376" v="4749" actId="2696"/>
        <pc:sldMkLst>
          <pc:docMk/>
          <pc:sldMk cId="2185785422" sldId="274"/>
        </pc:sldMkLst>
        <pc:spChg chg="mod">
          <ac:chgData name="Tong KuNG" userId="cdea5fa8f2627b4e" providerId="LiveId" clId="{D6B8A4E0-290D-6B4E-B09E-7A3F72693D61}" dt="2024-03-04T01:12:29.383" v="4748" actId="20577"/>
          <ac:spMkLst>
            <pc:docMk/>
            <pc:sldMk cId="2185785422" sldId="274"/>
            <ac:spMk id="2" creationId="{81D354EF-AE59-D1FA-0EA8-C47587790817}"/>
          </ac:spMkLst>
        </pc:spChg>
        <pc:spChg chg="add mod">
          <ac:chgData name="Tong KuNG" userId="cdea5fa8f2627b4e" providerId="LiveId" clId="{D6B8A4E0-290D-6B4E-B09E-7A3F72693D61}" dt="2024-03-03T11:27:16.312" v="2968" actId="20577"/>
          <ac:spMkLst>
            <pc:docMk/>
            <pc:sldMk cId="2185785422" sldId="274"/>
            <ac:spMk id="3" creationId="{773C4865-80A0-DA10-112D-7F3B40BE3E5C}"/>
          </ac:spMkLst>
        </pc:spChg>
        <pc:spChg chg="mod">
          <ac:chgData name="Tong KuNG" userId="cdea5fa8f2627b4e" providerId="LiveId" clId="{D6B8A4E0-290D-6B4E-B09E-7A3F72693D61}" dt="2024-03-03T13:08:37.338" v="3361" actId="21"/>
          <ac:spMkLst>
            <pc:docMk/>
            <pc:sldMk cId="2185785422" sldId="274"/>
            <ac:spMk id="6" creationId="{A7F26C0F-3803-571E-77FD-8B3E237FBB93}"/>
          </ac:spMkLst>
        </pc:spChg>
        <pc:spChg chg="mod">
          <ac:chgData name="Tong KuNG" userId="cdea5fa8f2627b4e" providerId="LiveId" clId="{D6B8A4E0-290D-6B4E-B09E-7A3F72693D61}" dt="2024-03-03T13:11:49.248" v="3429" actId="1076"/>
          <ac:spMkLst>
            <pc:docMk/>
            <pc:sldMk cId="2185785422" sldId="274"/>
            <ac:spMk id="12" creationId="{02CBA6FF-9C28-376E-E061-29D4C9DDE51B}"/>
          </ac:spMkLst>
        </pc:spChg>
        <pc:spChg chg="mod">
          <ac:chgData name="Tong KuNG" userId="cdea5fa8f2627b4e" providerId="LiveId" clId="{D6B8A4E0-290D-6B4E-B09E-7A3F72693D61}" dt="2024-03-03T13:11:49.248" v="3429" actId="1076"/>
          <ac:spMkLst>
            <pc:docMk/>
            <pc:sldMk cId="2185785422" sldId="274"/>
            <ac:spMk id="13" creationId="{645700F5-6D24-ED48-F316-7E1BB4466962}"/>
          </ac:spMkLst>
        </pc:spChg>
        <pc:spChg chg="mod">
          <ac:chgData name="Tong KuNG" userId="cdea5fa8f2627b4e" providerId="LiveId" clId="{D6B8A4E0-290D-6B4E-B09E-7A3F72693D61}" dt="2024-03-03T13:11:49.248" v="3429" actId="1076"/>
          <ac:spMkLst>
            <pc:docMk/>
            <pc:sldMk cId="2185785422" sldId="274"/>
            <ac:spMk id="14" creationId="{079436A0-B471-13E2-0101-A63E66EBB688}"/>
          </ac:spMkLst>
        </pc:spChg>
        <pc:spChg chg="mod">
          <ac:chgData name="Tong KuNG" userId="cdea5fa8f2627b4e" providerId="LiveId" clId="{D6B8A4E0-290D-6B4E-B09E-7A3F72693D61}" dt="2024-03-03T13:11:49.248" v="3429" actId="1076"/>
          <ac:spMkLst>
            <pc:docMk/>
            <pc:sldMk cId="2185785422" sldId="274"/>
            <ac:spMk id="15" creationId="{FA2B090D-0360-7D0C-AD90-84BB08A0D5F3}"/>
          </ac:spMkLst>
        </pc:spChg>
        <pc:spChg chg="mod">
          <ac:chgData name="Tong KuNG" userId="cdea5fa8f2627b4e" providerId="LiveId" clId="{D6B8A4E0-290D-6B4E-B09E-7A3F72693D61}" dt="2024-03-03T13:11:49.248" v="3429" actId="1076"/>
          <ac:spMkLst>
            <pc:docMk/>
            <pc:sldMk cId="2185785422" sldId="274"/>
            <ac:spMk id="16" creationId="{2E1B8262-0252-003A-4CB3-D2E740168F7B}"/>
          </ac:spMkLst>
        </pc:spChg>
        <pc:spChg chg="mod">
          <ac:chgData name="Tong KuNG" userId="cdea5fa8f2627b4e" providerId="LiveId" clId="{D6B8A4E0-290D-6B4E-B09E-7A3F72693D61}" dt="2024-03-03T13:11:49.248" v="3429" actId="1076"/>
          <ac:spMkLst>
            <pc:docMk/>
            <pc:sldMk cId="2185785422" sldId="274"/>
            <ac:spMk id="17" creationId="{F4880DE3-89E4-789E-451B-F6D186466EC2}"/>
          </ac:spMkLst>
        </pc:spChg>
        <pc:spChg chg="mod">
          <ac:chgData name="Tong KuNG" userId="cdea5fa8f2627b4e" providerId="LiveId" clId="{D6B8A4E0-290D-6B4E-B09E-7A3F72693D61}" dt="2024-03-03T13:11:49.248" v="3429" actId="1076"/>
          <ac:spMkLst>
            <pc:docMk/>
            <pc:sldMk cId="2185785422" sldId="274"/>
            <ac:spMk id="18" creationId="{143F02E6-933C-CD01-C8B1-0F0063008934}"/>
          </ac:spMkLst>
        </pc:spChg>
        <pc:spChg chg="mod">
          <ac:chgData name="Tong KuNG" userId="cdea5fa8f2627b4e" providerId="LiveId" clId="{D6B8A4E0-290D-6B4E-B09E-7A3F72693D61}" dt="2024-03-03T13:11:49.248" v="3429" actId="1076"/>
          <ac:spMkLst>
            <pc:docMk/>
            <pc:sldMk cId="2185785422" sldId="274"/>
            <ac:spMk id="19" creationId="{C0110145-2E90-760E-06F9-CC040958A52E}"/>
          </ac:spMkLst>
        </pc:spChg>
        <pc:spChg chg="mod">
          <ac:chgData name="Tong KuNG" userId="cdea5fa8f2627b4e" providerId="LiveId" clId="{D6B8A4E0-290D-6B4E-B09E-7A3F72693D61}" dt="2024-03-03T13:11:49.248" v="3429" actId="1076"/>
          <ac:spMkLst>
            <pc:docMk/>
            <pc:sldMk cId="2185785422" sldId="274"/>
            <ac:spMk id="20" creationId="{3A2225DB-D36C-91CD-2DE1-BE50D90858CC}"/>
          </ac:spMkLst>
        </pc:spChg>
        <pc:spChg chg="mod">
          <ac:chgData name="Tong KuNG" userId="cdea5fa8f2627b4e" providerId="LiveId" clId="{D6B8A4E0-290D-6B4E-B09E-7A3F72693D61}" dt="2024-03-03T13:04:45.092" v="3358" actId="403"/>
          <ac:spMkLst>
            <pc:docMk/>
            <pc:sldMk cId="2185785422" sldId="274"/>
            <ac:spMk id="24" creationId="{5377E3D6-2021-BB85-2716-10E5BEEF5321}"/>
          </ac:spMkLst>
        </pc:spChg>
        <pc:picChg chg="mod">
          <ac:chgData name="Tong KuNG" userId="cdea5fa8f2627b4e" providerId="LiveId" clId="{D6B8A4E0-290D-6B4E-B09E-7A3F72693D61}" dt="2024-03-03T13:11:49.248" v="3429" actId="1076"/>
          <ac:picMkLst>
            <pc:docMk/>
            <pc:sldMk cId="2185785422" sldId="274"/>
            <ac:picMk id="22" creationId="{4B38608B-2324-FDA5-9DC1-263204E48C66}"/>
          </ac:picMkLst>
        </pc:picChg>
      </pc:sldChg>
      <pc:sldChg chg="addSp modSp add mod">
        <pc:chgData name="Tong KuNG" userId="cdea5fa8f2627b4e" providerId="LiveId" clId="{D6B8A4E0-290D-6B4E-B09E-7A3F72693D61}" dt="2024-03-04T01:32:20.412" v="4998" actId="20577"/>
        <pc:sldMkLst>
          <pc:docMk/>
          <pc:sldMk cId="3402129300" sldId="275"/>
        </pc:sldMkLst>
        <pc:spChg chg="mod">
          <ac:chgData name="Tong KuNG" userId="cdea5fa8f2627b4e" providerId="LiveId" clId="{D6B8A4E0-290D-6B4E-B09E-7A3F72693D61}" dt="2024-03-04T01:32:20.412" v="4998" actId="20577"/>
          <ac:spMkLst>
            <pc:docMk/>
            <pc:sldMk cId="3402129300" sldId="275"/>
            <ac:spMk id="2" creationId="{BFB71E69-854A-0D34-0EF7-F2D49D71F5FA}"/>
          </ac:spMkLst>
        </pc:spChg>
        <pc:spChg chg="mod">
          <ac:chgData name="Tong KuNG" userId="cdea5fa8f2627b4e" providerId="LiveId" clId="{D6B8A4E0-290D-6B4E-B09E-7A3F72693D61}" dt="2024-03-03T06:04:22.804" v="1522" actId="20577"/>
          <ac:spMkLst>
            <pc:docMk/>
            <pc:sldMk cId="3402129300" sldId="275"/>
            <ac:spMk id="3" creationId="{C03DBC59-975F-CF2D-8B9B-CEFB5AE67E7B}"/>
          </ac:spMkLst>
        </pc:spChg>
        <pc:spChg chg="add mod">
          <ac:chgData name="Tong KuNG" userId="cdea5fa8f2627b4e" providerId="LiveId" clId="{D6B8A4E0-290D-6B4E-B09E-7A3F72693D61}" dt="2024-03-03T13:28:56.712" v="3834" actId="20577"/>
          <ac:spMkLst>
            <pc:docMk/>
            <pc:sldMk cId="3402129300" sldId="275"/>
            <ac:spMk id="4" creationId="{861E3DAF-C51C-02B1-0BCD-ED7A06A6D3E5}"/>
          </ac:spMkLst>
        </pc:spChg>
        <pc:spChg chg="mod">
          <ac:chgData name="Tong KuNG" userId="cdea5fa8f2627b4e" providerId="LiveId" clId="{D6B8A4E0-290D-6B4E-B09E-7A3F72693D61}" dt="2024-03-03T06:04:29.279" v="1526" actId="20577"/>
          <ac:spMkLst>
            <pc:docMk/>
            <pc:sldMk cId="3402129300" sldId="275"/>
            <ac:spMk id="15" creationId="{35A71D1A-B807-1A6F-82DC-DD39A412110F}"/>
          </ac:spMkLst>
        </pc:spChg>
      </pc:sldChg>
      <pc:sldChg chg="add del">
        <pc:chgData name="Tong KuNG" userId="cdea5fa8f2627b4e" providerId="LiveId" clId="{D6B8A4E0-290D-6B4E-B09E-7A3F72693D61}" dt="2024-03-03T10:24:07.670" v="1983" actId="2696"/>
        <pc:sldMkLst>
          <pc:docMk/>
          <pc:sldMk cId="157088986" sldId="284"/>
        </pc:sldMkLst>
      </pc:sldChg>
      <pc:sldChg chg="addSp modSp add mod modNotesTx">
        <pc:chgData name="Tong KuNG" userId="cdea5fa8f2627b4e" providerId="LiveId" clId="{D6B8A4E0-290D-6B4E-B09E-7A3F72693D61}" dt="2024-03-04T02:43:44.196" v="5359"/>
        <pc:sldMkLst>
          <pc:docMk/>
          <pc:sldMk cId="3381873297" sldId="286"/>
        </pc:sldMkLst>
        <pc:spChg chg="add mod">
          <ac:chgData name="Tong KuNG" userId="cdea5fa8f2627b4e" providerId="LiveId" clId="{D6B8A4E0-290D-6B4E-B09E-7A3F72693D61}" dt="2024-03-03T13:29:14.404" v="3842" actId="20577"/>
          <ac:spMkLst>
            <pc:docMk/>
            <pc:sldMk cId="3381873297" sldId="286"/>
            <ac:spMk id="2" creationId="{9BE5F80A-D769-35FC-A8A7-47C4F0FF0377}"/>
          </ac:spMkLst>
        </pc:spChg>
        <pc:spChg chg="mod">
          <ac:chgData name="Tong KuNG" userId="cdea5fa8f2627b4e" providerId="LiveId" clId="{D6B8A4E0-290D-6B4E-B09E-7A3F72693D61}" dt="2024-03-04T02:43:44.196" v="5359"/>
          <ac:spMkLst>
            <pc:docMk/>
            <pc:sldMk cId="3381873297" sldId="286"/>
            <ac:spMk id="3" creationId="{A15AFE3F-2B6A-0816-3511-99915464E0A1}"/>
          </ac:spMkLst>
        </pc:spChg>
      </pc:sldChg>
      <pc:sldChg chg="addSp delSp modSp add mod setBg modNotesTx">
        <pc:chgData name="Tong KuNG" userId="cdea5fa8f2627b4e" providerId="LiveId" clId="{D6B8A4E0-290D-6B4E-B09E-7A3F72693D61}" dt="2024-03-04T02:45:44.337" v="5365" actId="20577"/>
        <pc:sldMkLst>
          <pc:docMk/>
          <pc:sldMk cId="1051856121" sldId="297"/>
        </pc:sldMkLst>
        <pc:spChg chg="mod">
          <ac:chgData name="Tong KuNG" userId="cdea5fa8f2627b4e" providerId="LiveId" clId="{D6B8A4E0-290D-6B4E-B09E-7A3F72693D61}" dt="2024-03-04T00:45:01.951" v="4542" actId="404"/>
          <ac:spMkLst>
            <pc:docMk/>
            <pc:sldMk cId="1051856121" sldId="297"/>
            <ac:spMk id="4" creationId="{1CA432C2-9AC8-308D-3484-5B431BBC6488}"/>
          </ac:spMkLst>
        </pc:spChg>
        <pc:spChg chg="mod">
          <ac:chgData name="Tong KuNG" userId="cdea5fa8f2627b4e" providerId="LiveId" clId="{D6B8A4E0-290D-6B4E-B09E-7A3F72693D61}" dt="2024-03-04T02:45:35.314" v="5363" actId="313"/>
          <ac:spMkLst>
            <pc:docMk/>
            <pc:sldMk cId="1051856121" sldId="297"/>
            <ac:spMk id="5" creationId="{530BF45C-3933-34FF-9501-0B88BA971E66}"/>
          </ac:spMkLst>
        </pc:spChg>
        <pc:spChg chg="add">
          <ac:chgData name="Tong KuNG" userId="cdea5fa8f2627b4e" providerId="LiveId" clId="{D6B8A4E0-290D-6B4E-B09E-7A3F72693D61}" dt="2024-03-03T04:51:18.281" v="773" actId="26606"/>
          <ac:spMkLst>
            <pc:docMk/>
            <pc:sldMk cId="1051856121" sldId="297"/>
            <ac:spMk id="10" creationId="{DAB94306-F934-4A95-8B44-81F9A6CC8878}"/>
          </ac:spMkLst>
        </pc:spChg>
        <pc:spChg chg="add mod">
          <ac:chgData name="Tong KuNG" userId="cdea5fa8f2627b4e" providerId="LiveId" clId="{D6B8A4E0-290D-6B4E-B09E-7A3F72693D61}" dt="2024-03-04T02:45:44.337" v="5365" actId="20577"/>
          <ac:spMkLst>
            <pc:docMk/>
            <pc:sldMk cId="1051856121" sldId="297"/>
            <ac:spMk id="11" creationId="{479E44BD-1302-8216-7AC6-380174920DE0}"/>
          </ac:spMkLst>
        </pc:spChg>
        <pc:spChg chg="add">
          <ac:chgData name="Tong KuNG" userId="cdea5fa8f2627b4e" providerId="LiveId" clId="{D6B8A4E0-290D-6B4E-B09E-7A3F72693D61}" dt="2024-03-03T04:51:18.281" v="773" actId="26606"/>
          <ac:spMkLst>
            <pc:docMk/>
            <pc:sldMk cId="1051856121" sldId="297"/>
            <ac:spMk id="12" creationId="{98D49CEE-84FB-45A0-B9E1-10ABEEE1BCF6}"/>
          </ac:spMkLst>
        </pc:spChg>
        <pc:picChg chg="add mod ord">
          <ac:chgData name="Tong KuNG" userId="cdea5fa8f2627b4e" providerId="LiveId" clId="{D6B8A4E0-290D-6B4E-B09E-7A3F72693D61}" dt="2024-03-04T00:48:03.954" v="4560" actId="1076"/>
          <ac:picMkLst>
            <pc:docMk/>
            <pc:sldMk cId="1051856121" sldId="297"/>
            <ac:picMk id="2" creationId="{E5813058-6774-F040-EC3D-6A4AEDEA7F54}"/>
          </ac:picMkLst>
        </pc:picChg>
        <pc:picChg chg="add del mod">
          <ac:chgData name="Tong KuNG" userId="cdea5fa8f2627b4e" providerId="LiveId" clId="{D6B8A4E0-290D-6B4E-B09E-7A3F72693D61}" dt="2024-03-04T00:44:11.318" v="4534" actId="478"/>
          <ac:picMkLst>
            <pc:docMk/>
            <pc:sldMk cId="1051856121" sldId="297"/>
            <ac:picMk id="6" creationId="{401495DA-1A66-0CA4-6E6C-E296841114F2}"/>
          </ac:picMkLst>
        </pc:picChg>
        <pc:picChg chg="add mod">
          <ac:chgData name="Tong KuNG" userId="cdea5fa8f2627b4e" providerId="LiveId" clId="{D6B8A4E0-290D-6B4E-B09E-7A3F72693D61}" dt="2024-03-04T00:53:27.738" v="4601" actId="14100"/>
          <ac:picMkLst>
            <pc:docMk/>
            <pc:sldMk cId="1051856121" sldId="297"/>
            <ac:picMk id="7" creationId="{86130E8A-A18B-BE57-EA1D-8E7957018BA1}"/>
          </ac:picMkLst>
        </pc:picChg>
        <pc:picChg chg="add mod">
          <ac:chgData name="Tong KuNG" userId="cdea5fa8f2627b4e" providerId="LiveId" clId="{D6B8A4E0-290D-6B4E-B09E-7A3F72693D61}" dt="2024-03-04T00:48:03.954" v="4560" actId="1076"/>
          <ac:picMkLst>
            <pc:docMk/>
            <pc:sldMk cId="1051856121" sldId="297"/>
            <ac:picMk id="9" creationId="{F90306DC-1B30-A147-35B1-BB504CF6BEDE}"/>
          </ac:picMkLst>
        </pc:picChg>
        <pc:picChg chg="add mod">
          <ac:chgData name="Tong KuNG" userId="cdea5fa8f2627b4e" providerId="LiveId" clId="{D6B8A4E0-290D-6B4E-B09E-7A3F72693D61}" dt="2024-03-04T00:53:05.490" v="4592" actId="1036"/>
          <ac:picMkLst>
            <pc:docMk/>
            <pc:sldMk cId="1051856121" sldId="297"/>
            <ac:picMk id="1026" creationId="{E38CB849-6558-B7E0-B773-0B6776A04410}"/>
          </ac:picMkLst>
        </pc:picChg>
        <pc:cxnChg chg="add">
          <ac:chgData name="Tong KuNG" userId="cdea5fa8f2627b4e" providerId="LiveId" clId="{D6B8A4E0-290D-6B4E-B09E-7A3F72693D61}" dt="2024-03-03T04:51:18.281" v="773" actId="26606"/>
          <ac:cxnSpMkLst>
            <pc:docMk/>
            <pc:sldMk cId="1051856121" sldId="297"/>
            <ac:cxnSpMk id="14" creationId="{F434E2FF-BF33-4015-946E-D6A4D769BB19}"/>
          </ac:cxnSpMkLst>
        </pc:cxnChg>
      </pc:sldChg>
      <pc:sldChg chg="addSp delSp modSp add mod ord">
        <pc:chgData name="Tong KuNG" userId="cdea5fa8f2627b4e" providerId="LiveId" clId="{D6B8A4E0-290D-6B4E-B09E-7A3F72693D61}" dt="2024-03-04T06:07:42.556" v="5597" actId="20578"/>
        <pc:sldMkLst>
          <pc:docMk/>
          <pc:sldMk cId="788576546" sldId="298"/>
        </pc:sldMkLst>
        <pc:spChg chg="mod">
          <ac:chgData name="Tong KuNG" userId="cdea5fa8f2627b4e" providerId="LiveId" clId="{D6B8A4E0-290D-6B4E-B09E-7A3F72693D61}" dt="2024-03-04T02:25:56.195" v="5148" actId="20577"/>
          <ac:spMkLst>
            <pc:docMk/>
            <pc:sldMk cId="788576546" sldId="298"/>
            <ac:spMk id="3" creationId="{E47C05F7-2867-61EA-83F4-0E21A6A15C43}"/>
          </ac:spMkLst>
        </pc:spChg>
        <pc:picChg chg="add del mod">
          <ac:chgData name="Tong KuNG" userId="cdea5fa8f2627b4e" providerId="LiveId" clId="{D6B8A4E0-290D-6B4E-B09E-7A3F72693D61}" dt="2024-03-03T04:34:56.409" v="654" actId="21"/>
          <ac:picMkLst>
            <pc:docMk/>
            <pc:sldMk cId="788576546" sldId="298"/>
            <ac:picMk id="5" creationId="{34807072-04F7-10F8-0141-DE39CAB78AD8}"/>
          </ac:picMkLst>
        </pc:picChg>
      </pc:sldChg>
      <pc:sldChg chg="addSp delSp modSp add del mod ord">
        <pc:chgData name="Tong KuNG" userId="cdea5fa8f2627b4e" providerId="LiveId" clId="{D6B8A4E0-290D-6B4E-B09E-7A3F72693D61}" dt="2024-03-03T11:24:06.824" v="2879" actId="2696"/>
        <pc:sldMkLst>
          <pc:docMk/>
          <pc:sldMk cId="2846892072" sldId="299"/>
        </pc:sldMkLst>
        <pc:spChg chg="mod">
          <ac:chgData name="Tong KuNG" userId="cdea5fa8f2627b4e" providerId="LiveId" clId="{D6B8A4E0-290D-6B4E-B09E-7A3F72693D61}" dt="2024-03-03T10:23:19.034" v="1978" actId="14100"/>
          <ac:spMkLst>
            <pc:docMk/>
            <pc:sldMk cId="2846892072" sldId="299"/>
            <ac:spMk id="2" creationId="{F9E58591-3A1D-B857-27F6-4510CA4F971D}"/>
          </ac:spMkLst>
        </pc:spChg>
        <pc:spChg chg="mod">
          <ac:chgData name="Tong KuNG" userId="cdea5fa8f2627b4e" providerId="LiveId" clId="{D6B8A4E0-290D-6B4E-B09E-7A3F72693D61}" dt="2024-03-03T10:26:50.055" v="2024" actId="20577"/>
          <ac:spMkLst>
            <pc:docMk/>
            <pc:sldMk cId="2846892072" sldId="299"/>
            <ac:spMk id="3" creationId="{A3BC25BE-D133-569F-FE66-9A09497876A6}"/>
          </ac:spMkLst>
        </pc:spChg>
        <pc:spChg chg="add del mod">
          <ac:chgData name="Tong KuNG" userId="cdea5fa8f2627b4e" providerId="LiveId" clId="{D6B8A4E0-290D-6B4E-B09E-7A3F72693D61}" dt="2024-03-03T10:31:26.497" v="2092" actId="478"/>
          <ac:spMkLst>
            <pc:docMk/>
            <pc:sldMk cId="2846892072" sldId="299"/>
            <ac:spMk id="4" creationId="{F3EB2811-083C-546E-AA4F-B6346E3429B1}"/>
          </ac:spMkLst>
        </pc:spChg>
        <pc:spChg chg="add mod">
          <ac:chgData name="Tong KuNG" userId="cdea5fa8f2627b4e" providerId="LiveId" clId="{D6B8A4E0-290D-6B4E-B09E-7A3F72693D61}" dt="2024-03-03T11:23:59.895" v="2878"/>
          <ac:spMkLst>
            <pc:docMk/>
            <pc:sldMk cId="2846892072" sldId="299"/>
            <ac:spMk id="5" creationId="{EE38EC13-8C2F-D66A-84AD-2A9F38469276}"/>
          </ac:spMkLst>
        </pc:spChg>
      </pc:sldChg>
      <pc:sldChg chg="addSp delSp modSp add mod modNotesTx">
        <pc:chgData name="Tong KuNG" userId="cdea5fa8f2627b4e" providerId="LiveId" clId="{D6B8A4E0-290D-6B4E-B09E-7A3F72693D61}" dt="2024-03-04T02:20:50.995" v="5111" actId="20577"/>
        <pc:sldMkLst>
          <pc:docMk/>
          <pc:sldMk cId="832300831" sldId="300"/>
        </pc:sldMkLst>
        <pc:spChg chg="mod">
          <ac:chgData name="Tong KuNG" userId="cdea5fa8f2627b4e" providerId="LiveId" clId="{D6B8A4E0-290D-6B4E-B09E-7A3F72693D61}" dt="2024-03-03T11:23:04.593" v="2801" actId="20577"/>
          <ac:spMkLst>
            <pc:docMk/>
            <pc:sldMk cId="832300831" sldId="300"/>
            <ac:spMk id="2" creationId="{272A6D26-AD53-0103-0338-DE126CCB59C4}"/>
          </ac:spMkLst>
        </pc:spChg>
        <pc:spChg chg="mod">
          <ac:chgData name="Tong KuNG" userId="cdea5fa8f2627b4e" providerId="LiveId" clId="{D6B8A4E0-290D-6B4E-B09E-7A3F72693D61}" dt="2024-03-04T02:20:50.995" v="5111" actId="20577"/>
          <ac:spMkLst>
            <pc:docMk/>
            <pc:sldMk cId="832300831" sldId="300"/>
            <ac:spMk id="3" creationId="{A879D765-4B47-D7D1-5677-586472EDD363}"/>
          </ac:spMkLst>
        </pc:spChg>
        <pc:spChg chg="mod">
          <ac:chgData name="Tong KuNG" userId="cdea5fa8f2627b4e" providerId="LiveId" clId="{D6B8A4E0-290D-6B4E-B09E-7A3F72693D61}" dt="2024-03-03T11:44:18.053" v="3032" actId="207"/>
          <ac:spMkLst>
            <pc:docMk/>
            <pc:sldMk cId="832300831" sldId="300"/>
            <ac:spMk id="4" creationId="{CF2B31FE-DF61-0221-9753-30A6A1DF5DF3}"/>
          </ac:spMkLst>
        </pc:spChg>
        <pc:spChg chg="del">
          <ac:chgData name="Tong KuNG" userId="cdea5fa8f2627b4e" providerId="LiveId" clId="{D6B8A4E0-290D-6B4E-B09E-7A3F72693D61}" dt="2024-03-03T04:00:13.285" v="300" actId="478"/>
          <ac:spMkLst>
            <pc:docMk/>
            <pc:sldMk cId="832300831" sldId="300"/>
            <ac:spMk id="5" creationId="{8B58F30F-A835-F59C-3FA3-66E5B1B46924}"/>
          </ac:spMkLst>
        </pc:spChg>
        <pc:spChg chg="add mod">
          <ac:chgData name="Tong KuNG" userId="cdea5fa8f2627b4e" providerId="LiveId" clId="{D6B8A4E0-290D-6B4E-B09E-7A3F72693D61}" dt="2024-03-03T13:27:38.408" v="3805" actId="20577"/>
          <ac:spMkLst>
            <pc:docMk/>
            <pc:sldMk cId="832300831" sldId="300"/>
            <ac:spMk id="6" creationId="{E7B58F26-60D6-C693-8B55-91AA843B3CC1}"/>
          </ac:spMkLst>
        </pc:spChg>
        <pc:spChg chg="mod">
          <ac:chgData name="Tong KuNG" userId="cdea5fa8f2627b4e" providerId="LiveId" clId="{D6B8A4E0-290D-6B4E-B09E-7A3F72693D61}" dt="2024-03-04T00:55:49.222" v="4654" actId="20577"/>
          <ac:spMkLst>
            <pc:docMk/>
            <pc:sldMk cId="832300831" sldId="300"/>
            <ac:spMk id="7" creationId="{01D561D4-FAFA-C8D0-8A9D-540909A42686}"/>
          </ac:spMkLst>
        </pc:spChg>
        <pc:spChg chg="del">
          <ac:chgData name="Tong KuNG" userId="cdea5fa8f2627b4e" providerId="LiveId" clId="{D6B8A4E0-290D-6B4E-B09E-7A3F72693D61}" dt="2024-03-03T04:00:35.316" v="333" actId="478"/>
          <ac:spMkLst>
            <pc:docMk/>
            <pc:sldMk cId="832300831" sldId="300"/>
            <ac:spMk id="8" creationId="{C52A38F1-EEFF-9B55-082C-B33DAF80B125}"/>
          </ac:spMkLst>
        </pc:spChg>
        <pc:spChg chg="mod">
          <ac:chgData name="Tong KuNG" userId="cdea5fa8f2627b4e" providerId="LiveId" clId="{D6B8A4E0-290D-6B4E-B09E-7A3F72693D61}" dt="2024-03-03T15:32:39.278" v="4336" actId="20577"/>
          <ac:spMkLst>
            <pc:docMk/>
            <pc:sldMk cId="832300831" sldId="300"/>
            <ac:spMk id="9" creationId="{DDB22C72-77DC-2171-7027-181EF10FB42F}"/>
          </ac:spMkLst>
        </pc:spChg>
        <pc:spChg chg="mod">
          <ac:chgData name="Tong KuNG" userId="cdea5fa8f2627b4e" providerId="LiveId" clId="{D6B8A4E0-290D-6B4E-B09E-7A3F72693D61}" dt="2024-03-03T04:01:47.145" v="358" actId="1076"/>
          <ac:spMkLst>
            <pc:docMk/>
            <pc:sldMk cId="832300831" sldId="300"/>
            <ac:spMk id="10" creationId="{C8FA41A3-FC1F-45D6-CEE5-E3AB18FBBB5F}"/>
          </ac:spMkLst>
        </pc:spChg>
        <pc:spChg chg="del mod">
          <ac:chgData name="Tong KuNG" userId="cdea5fa8f2627b4e" providerId="LiveId" clId="{D6B8A4E0-290D-6B4E-B09E-7A3F72693D61}" dt="2024-03-03T04:00:50.236" v="338" actId="478"/>
          <ac:spMkLst>
            <pc:docMk/>
            <pc:sldMk cId="832300831" sldId="300"/>
            <ac:spMk id="11" creationId="{1A923FA2-D2DC-06AE-47A4-DF72666373E4}"/>
          </ac:spMkLst>
        </pc:spChg>
        <pc:spChg chg="mod">
          <ac:chgData name="Tong KuNG" userId="cdea5fa8f2627b4e" providerId="LiveId" clId="{D6B8A4E0-290D-6B4E-B09E-7A3F72693D61}" dt="2024-03-03T04:01:47.145" v="358" actId="1076"/>
          <ac:spMkLst>
            <pc:docMk/>
            <pc:sldMk cId="832300831" sldId="300"/>
            <ac:spMk id="14" creationId="{F8A95BD3-F416-56F3-3865-DF02D17A9D6E}"/>
          </ac:spMkLst>
        </pc:spChg>
        <pc:spChg chg="mod">
          <ac:chgData name="Tong KuNG" userId="cdea5fa8f2627b4e" providerId="LiveId" clId="{D6B8A4E0-290D-6B4E-B09E-7A3F72693D61}" dt="2024-03-03T04:01:47.145" v="358" actId="1076"/>
          <ac:spMkLst>
            <pc:docMk/>
            <pc:sldMk cId="832300831" sldId="300"/>
            <ac:spMk id="15" creationId="{B19EADC3-B2BD-23ED-CCC1-395D9255C97E}"/>
          </ac:spMkLst>
        </pc:spChg>
        <pc:spChg chg="mod">
          <ac:chgData name="Tong KuNG" userId="cdea5fa8f2627b4e" providerId="LiveId" clId="{D6B8A4E0-290D-6B4E-B09E-7A3F72693D61}" dt="2024-03-03T15:32:35.352" v="4334" actId="20577"/>
          <ac:spMkLst>
            <pc:docMk/>
            <pc:sldMk cId="832300831" sldId="300"/>
            <ac:spMk id="16" creationId="{0A03F1C9-ABF0-6A58-F937-3F04BBC79031}"/>
          </ac:spMkLst>
        </pc:spChg>
        <pc:spChg chg="mod">
          <ac:chgData name="Tong KuNG" userId="cdea5fa8f2627b4e" providerId="LiveId" clId="{D6B8A4E0-290D-6B4E-B09E-7A3F72693D61}" dt="2024-03-03T04:01:47.145" v="358" actId="1076"/>
          <ac:spMkLst>
            <pc:docMk/>
            <pc:sldMk cId="832300831" sldId="300"/>
            <ac:spMk id="17" creationId="{B9823FC0-5A57-53C5-FFA7-5953ADDFC4D0}"/>
          </ac:spMkLst>
        </pc:spChg>
        <pc:spChg chg="mod">
          <ac:chgData name="Tong KuNG" userId="cdea5fa8f2627b4e" providerId="LiveId" clId="{D6B8A4E0-290D-6B4E-B09E-7A3F72693D61}" dt="2024-03-03T11:44:33.220" v="3034" actId="207"/>
          <ac:spMkLst>
            <pc:docMk/>
            <pc:sldMk cId="832300831" sldId="300"/>
            <ac:spMk id="18" creationId="{652A9890-C778-CEF5-B2C1-9977DD086572}"/>
          </ac:spMkLst>
        </pc:spChg>
        <pc:spChg chg="mod">
          <ac:chgData name="Tong KuNG" userId="cdea5fa8f2627b4e" providerId="LiveId" clId="{D6B8A4E0-290D-6B4E-B09E-7A3F72693D61}" dt="2024-03-03T10:15:01.857" v="1972" actId="207"/>
          <ac:spMkLst>
            <pc:docMk/>
            <pc:sldMk cId="832300831" sldId="300"/>
            <ac:spMk id="19" creationId="{4A5BF3DC-B2F8-322B-85FB-94FD3541202D}"/>
          </ac:spMkLst>
        </pc:spChg>
        <pc:spChg chg="mod">
          <ac:chgData name="Tong KuNG" userId="cdea5fa8f2627b4e" providerId="LiveId" clId="{D6B8A4E0-290D-6B4E-B09E-7A3F72693D61}" dt="2024-03-03T10:15:01.857" v="1972" actId="207"/>
          <ac:spMkLst>
            <pc:docMk/>
            <pc:sldMk cId="832300831" sldId="300"/>
            <ac:spMk id="20" creationId="{37435658-52EB-432D-8461-C496A142FB28}"/>
          </ac:spMkLst>
        </pc:spChg>
        <pc:spChg chg="del">
          <ac:chgData name="Tong KuNG" userId="cdea5fa8f2627b4e" providerId="LiveId" clId="{D6B8A4E0-290D-6B4E-B09E-7A3F72693D61}" dt="2024-03-03T04:00:15.442" v="301" actId="478"/>
          <ac:spMkLst>
            <pc:docMk/>
            <pc:sldMk cId="832300831" sldId="300"/>
            <ac:spMk id="21" creationId="{F06A42CE-673E-427E-293D-6235A3A9E8FE}"/>
          </ac:spMkLst>
        </pc:spChg>
        <pc:spChg chg="mod">
          <ac:chgData name="Tong KuNG" userId="cdea5fa8f2627b4e" providerId="LiveId" clId="{D6B8A4E0-290D-6B4E-B09E-7A3F72693D61}" dt="2024-03-03T10:15:01.857" v="1972" actId="207"/>
          <ac:spMkLst>
            <pc:docMk/>
            <pc:sldMk cId="832300831" sldId="300"/>
            <ac:spMk id="22" creationId="{0E4BE116-5B17-1813-FD6B-85A9131FC55C}"/>
          </ac:spMkLst>
        </pc:spChg>
      </pc:sldChg>
      <pc:sldChg chg="addSp modSp add mod">
        <pc:chgData name="Tong KuNG" userId="cdea5fa8f2627b4e" providerId="LiveId" clId="{D6B8A4E0-290D-6B4E-B09E-7A3F72693D61}" dt="2024-03-04T04:18:55.012" v="5544"/>
        <pc:sldMkLst>
          <pc:docMk/>
          <pc:sldMk cId="3124780906" sldId="301"/>
        </pc:sldMkLst>
        <pc:spChg chg="add mod">
          <ac:chgData name="Tong KuNG" userId="cdea5fa8f2627b4e" providerId="LiveId" clId="{D6B8A4E0-290D-6B4E-B09E-7A3F72693D61}" dt="2024-03-03T13:28:43.657" v="3828" actId="20577"/>
          <ac:spMkLst>
            <pc:docMk/>
            <pc:sldMk cId="3124780906" sldId="301"/>
            <ac:spMk id="2" creationId="{992A50C8-DFEA-6B91-7B43-47650FCCA60B}"/>
          </ac:spMkLst>
        </pc:spChg>
        <pc:spChg chg="mod">
          <ac:chgData name="Tong KuNG" userId="cdea5fa8f2627b4e" providerId="LiveId" clId="{D6B8A4E0-290D-6B4E-B09E-7A3F72693D61}" dt="2024-03-04T04:18:55.012" v="5544"/>
          <ac:spMkLst>
            <pc:docMk/>
            <pc:sldMk cId="3124780906" sldId="301"/>
            <ac:spMk id="3" creationId="{207BA28B-40CB-974F-746C-7E67AC378600}"/>
          </ac:spMkLst>
        </pc:spChg>
        <pc:spChg chg="mod">
          <ac:chgData name="Tong KuNG" userId="cdea5fa8f2627b4e" providerId="LiveId" clId="{D6B8A4E0-290D-6B4E-B09E-7A3F72693D61}" dt="2024-03-03T13:13:05.728" v="3502" actId="20577"/>
          <ac:spMkLst>
            <pc:docMk/>
            <pc:sldMk cId="3124780906" sldId="301"/>
            <ac:spMk id="4" creationId="{2C89B52B-A0C1-9171-2A64-2B2E361B3239}"/>
          </ac:spMkLst>
        </pc:spChg>
      </pc:sldChg>
      <pc:sldChg chg="addSp delSp modSp add mod ord modAnim modNotesTx">
        <pc:chgData name="Tong KuNG" userId="cdea5fa8f2627b4e" providerId="LiveId" clId="{D6B8A4E0-290D-6B4E-B09E-7A3F72693D61}" dt="2024-03-04T04:19:20.651" v="5546" actId="20577"/>
        <pc:sldMkLst>
          <pc:docMk/>
          <pc:sldMk cId="213679094" sldId="302"/>
        </pc:sldMkLst>
        <pc:spChg chg="mod">
          <ac:chgData name="Tong KuNG" userId="cdea5fa8f2627b4e" providerId="LiveId" clId="{D6B8A4E0-290D-6B4E-B09E-7A3F72693D61}" dt="2024-03-04T04:19:20.651" v="5546" actId="20577"/>
          <ac:spMkLst>
            <pc:docMk/>
            <pc:sldMk cId="213679094" sldId="302"/>
            <ac:spMk id="2" creationId="{D730F041-6B22-E8A2-2C86-73ACB6A24AA1}"/>
          </ac:spMkLst>
        </pc:spChg>
        <pc:spChg chg="add mod">
          <ac:chgData name="Tong KuNG" userId="cdea5fa8f2627b4e" providerId="LiveId" clId="{D6B8A4E0-290D-6B4E-B09E-7A3F72693D61}" dt="2024-03-03T13:28:47.945" v="3830" actId="20577"/>
          <ac:spMkLst>
            <pc:docMk/>
            <pc:sldMk cId="213679094" sldId="302"/>
            <ac:spMk id="3" creationId="{41730EED-9A27-096F-0C8F-AB2E07B694FD}"/>
          </ac:spMkLst>
        </pc:spChg>
        <pc:spChg chg="add del">
          <ac:chgData name="Tong KuNG" userId="cdea5fa8f2627b4e" providerId="LiveId" clId="{D6B8A4E0-290D-6B4E-B09E-7A3F72693D61}" dt="2024-03-04T01:14:28.441" v="4832" actId="478"/>
          <ac:spMkLst>
            <pc:docMk/>
            <pc:sldMk cId="213679094" sldId="302"/>
            <ac:spMk id="4" creationId="{14AFAB54-165A-0E70-9AF5-F46B095D3798}"/>
          </ac:spMkLst>
        </pc:spChg>
        <pc:spChg chg="add mod">
          <ac:chgData name="Tong KuNG" userId="cdea5fa8f2627b4e" providerId="LiveId" clId="{D6B8A4E0-290D-6B4E-B09E-7A3F72693D61}" dt="2024-03-04T02:40:26.444" v="5343" actId="1076"/>
          <ac:spMkLst>
            <pc:docMk/>
            <pc:sldMk cId="213679094" sldId="302"/>
            <ac:spMk id="5" creationId="{4283C33F-6732-12E8-7B27-FFF642BDB519}"/>
          </ac:spMkLst>
        </pc:spChg>
        <pc:spChg chg="add del mod">
          <ac:chgData name="Tong KuNG" userId="cdea5fa8f2627b4e" providerId="LiveId" clId="{D6B8A4E0-290D-6B4E-B09E-7A3F72693D61}" dt="2024-03-03T13:23:42.212" v="3773" actId="478"/>
          <ac:spMkLst>
            <pc:docMk/>
            <pc:sldMk cId="213679094" sldId="302"/>
            <ac:spMk id="5" creationId="{E1EF1E22-5C66-2512-53B4-1EC1F5D38079}"/>
          </ac:spMkLst>
        </pc:spChg>
        <pc:spChg chg="add del mod">
          <ac:chgData name="Tong KuNG" userId="cdea5fa8f2627b4e" providerId="LiveId" clId="{D6B8A4E0-290D-6B4E-B09E-7A3F72693D61}" dt="2024-03-03T13:23:42.212" v="3773" actId="478"/>
          <ac:spMkLst>
            <pc:docMk/>
            <pc:sldMk cId="213679094" sldId="302"/>
            <ac:spMk id="6" creationId="{468B049E-ADC0-EE44-C6A7-AE11C6717902}"/>
          </ac:spMkLst>
        </pc:spChg>
        <pc:spChg chg="add del mod">
          <ac:chgData name="Tong KuNG" userId="cdea5fa8f2627b4e" providerId="LiveId" clId="{D6B8A4E0-290D-6B4E-B09E-7A3F72693D61}" dt="2024-03-03T13:23:42.212" v="3773" actId="478"/>
          <ac:spMkLst>
            <pc:docMk/>
            <pc:sldMk cId="213679094" sldId="302"/>
            <ac:spMk id="7" creationId="{CEE0B529-CCA6-42C8-F7C9-933BB0945EC2}"/>
          </ac:spMkLst>
        </pc:spChg>
        <pc:spChg chg="add del mod">
          <ac:chgData name="Tong KuNG" userId="cdea5fa8f2627b4e" providerId="LiveId" clId="{D6B8A4E0-290D-6B4E-B09E-7A3F72693D61}" dt="2024-03-03T13:23:42.212" v="3773" actId="478"/>
          <ac:spMkLst>
            <pc:docMk/>
            <pc:sldMk cId="213679094" sldId="302"/>
            <ac:spMk id="8" creationId="{C30AE9F4-CE04-5B82-E08F-17144B9AE350}"/>
          </ac:spMkLst>
        </pc:spChg>
        <pc:spChg chg="add del mod">
          <ac:chgData name="Tong KuNG" userId="cdea5fa8f2627b4e" providerId="LiveId" clId="{D6B8A4E0-290D-6B4E-B09E-7A3F72693D61}" dt="2024-03-03T13:23:42.212" v="3773" actId="478"/>
          <ac:spMkLst>
            <pc:docMk/>
            <pc:sldMk cId="213679094" sldId="302"/>
            <ac:spMk id="9" creationId="{429395A9-A047-BB8B-F700-ABB862DD4ABA}"/>
          </ac:spMkLst>
        </pc:spChg>
        <pc:spChg chg="add del mod">
          <ac:chgData name="Tong KuNG" userId="cdea5fa8f2627b4e" providerId="LiveId" clId="{D6B8A4E0-290D-6B4E-B09E-7A3F72693D61}" dt="2024-03-03T13:23:42.212" v="3773" actId="478"/>
          <ac:spMkLst>
            <pc:docMk/>
            <pc:sldMk cId="213679094" sldId="302"/>
            <ac:spMk id="10" creationId="{16DD05C4-3EB9-20F8-42F0-4A708E90D368}"/>
          </ac:spMkLst>
        </pc:spChg>
        <pc:spChg chg="add del mod">
          <ac:chgData name="Tong KuNG" userId="cdea5fa8f2627b4e" providerId="LiveId" clId="{D6B8A4E0-290D-6B4E-B09E-7A3F72693D61}" dt="2024-03-03T13:23:42.212" v="3773" actId="478"/>
          <ac:spMkLst>
            <pc:docMk/>
            <pc:sldMk cId="213679094" sldId="302"/>
            <ac:spMk id="11" creationId="{E5433478-785C-0DCC-BBA7-D80CDF55F421}"/>
          </ac:spMkLst>
        </pc:spChg>
        <pc:spChg chg="add del mod">
          <ac:chgData name="Tong KuNG" userId="cdea5fa8f2627b4e" providerId="LiveId" clId="{D6B8A4E0-290D-6B4E-B09E-7A3F72693D61}" dt="2024-03-03T13:23:42.212" v="3773" actId="478"/>
          <ac:spMkLst>
            <pc:docMk/>
            <pc:sldMk cId="213679094" sldId="302"/>
            <ac:spMk id="12" creationId="{CBFEFCFF-931B-38C9-D371-DE16422E8BE3}"/>
          </ac:spMkLst>
        </pc:spChg>
        <pc:spChg chg="add del mod">
          <ac:chgData name="Tong KuNG" userId="cdea5fa8f2627b4e" providerId="LiveId" clId="{D6B8A4E0-290D-6B4E-B09E-7A3F72693D61}" dt="2024-03-03T13:23:42.212" v="3773" actId="478"/>
          <ac:spMkLst>
            <pc:docMk/>
            <pc:sldMk cId="213679094" sldId="302"/>
            <ac:spMk id="13" creationId="{21055798-5C71-A5B1-859D-FFFCC1E22ABB}"/>
          </ac:spMkLst>
        </pc:spChg>
        <pc:spChg chg="mod">
          <ac:chgData name="Tong KuNG" userId="cdea5fa8f2627b4e" providerId="LiveId" clId="{D6B8A4E0-290D-6B4E-B09E-7A3F72693D61}" dt="2024-03-04T02:39:32.507" v="5331" actId="20577"/>
          <ac:spMkLst>
            <pc:docMk/>
            <pc:sldMk cId="213679094" sldId="302"/>
            <ac:spMk id="15" creationId="{ED897249-A34E-31A8-A783-B589CB548712}"/>
          </ac:spMkLst>
        </pc:spChg>
        <pc:graphicFrameChg chg="mod modGraphic">
          <ac:chgData name="Tong KuNG" userId="cdea5fa8f2627b4e" providerId="LiveId" clId="{D6B8A4E0-290D-6B4E-B09E-7A3F72693D61}" dt="2024-03-04T01:15:40.547" v="4861" actId="1076"/>
          <ac:graphicFrameMkLst>
            <pc:docMk/>
            <pc:sldMk cId="213679094" sldId="302"/>
            <ac:graphicFrameMk id="30" creationId="{1D79F0B0-DEC7-99E3-7622-6CD0C479B647}"/>
          </ac:graphicFrameMkLst>
        </pc:graphicFrameChg>
        <pc:picChg chg="add del mod">
          <ac:chgData name="Tong KuNG" userId="cdea5fa8f2627b4e" providerId="LiveId" clId="{D6B8A4E0-290D-6B4E-B09E-7A3F72693D61}" dt="2024-03-03T13:22:26.306" v="3718" actId="478"/>
          <ac:picMkLst>
            <pc:docMk/>
            <pc:sldMk cId="213679094" sldId="302"/>
            <ac:picMk id="4" creationId="{89671138-7D31-CB27-B178-F91D664FA22F}"/>
          </ac:picMkLst>
        </pc:picChg>
        <pc:picChg chg="add del mod">
          <ac:chgData name="Tong KuNG" userId="cdea5fa8f2627b4e" providerId="LiveId" clId="{D6B8A4E0-290D-6B4E-B09E-7A3F72693D61}" dt="2024-03-03T13:23:42.212" v="3773" actId="478"/>
          <ac:picMkLst>
            <pc:docMk/>
            <pc:sldMk cId="213679094" sldId="302"/>
            <ac:picMk id="14" creationId="{9AF506BB-BE28-CCBC-48DD-8E08729C3E8C}"/>
          </ac:picMkLst>
        </pc:picChg>
      </pc:sldChg>
      <pc:sldChg chg="addSp modSp add mod modNotesTx">
        <pc:chgData name="Tong KuNG" userId="cdea5fa8f2627b4e" providerId="LiveId" clId="{D6B8A4E0-290D-6B4E-B09E-7A3F72693D61}" dt="2024-03-04T04:38:02.953" v="5587" actId="20577"/>
        <pc:sldMkLst>
          <pc:docMk/>
          <pc:sldMk cId="204739223" sldId="303"/>
        </pc:sldMkLst>
        <pc:spChg chg="mod">
          <ac:chgData name="Tong KuNG" userId="cdea5fa8f2627b4e" providerId="LiveId" clId="{D6B8A4E0-290D-6B4E-B09E-7A3F72693D61}" dt="2024-03-03T05:45:21.192" v="1228" actId="20577"/>
          <ac:spMkLst>
            <pc:docMk/>
            <pc:sldMk cId="204739223" sldId="303"/>
            <ac:spMk id="2" creationId="{42C5D312-57E5-A786-AB6C-F0E2758EC9A6}"/>
          </ac:spMkLst>
        </pc:spChg>
        <pc:spChg chg="mod">
          <ac:chgData name="Tong KuNG" userId="cdea5fa8f2627b4e" providerId="LiveId" clId="{D6B8A4E0-290D-6B4E-B09E-7A3F72693D61}" dt="2024-03-04T04:38:02.953" v="5587" actId="20577"/>
          <ac:spMkLst>
            <pc:docMk/>
            <pc:sldMk cId="204739223" sldId="303"/>
            <ac:spMk id="3" creationId="{B9CC8DAD-1450-B92A-F2CE-834AFD0EB000}"/>
          </ac:spMkLst>
        </pc:spChg>
        <pc:spChg chg="add mod">
          <ac:chgData name="Tong KuNG" userId="cdea5fa8f2627b4e" providerId="LiveId" clId="{D6B8A4E0-290D-6B4E-B09E-7A3F72693D61}" dt="2024-03-03T13:28:25.976" v="3826" actId="20577"/>
          <ac:spMkLst>
            <pc:docMk/>
            <pc:sldMk cId="204739223" sldId="303"/>
            <ac:spMk id="4" creationId="{76591F83-111A-D17E-B5E4-8F61682E7838}"/>
          </ac:spMkLst>
        </pc:spChg>
        <pc:spChg chg="add mod">
          <ac:chgData name="Tong KuNG" userId="cdea5fa8f2627b4e" providerId="LiveId" clId="{D6B8A4E0-290D-6B4E-B09E-7A3F72693D61}" dt="2024-03-04T02:36:36.330" v="5294" actId="1076"/>
          <ac:spMkLst>
            <pc:docMk/>
            <pc:sldMk cId="204739223" sldId="303"/>
            <ac:spMk id="5" creationId="{51555FFC-4020-3C03-A2E4-5F3325DAD43B}"/>
          </ac:spMkLst>
        </pc:spChg>
        <pc:spChg chg="add mod">
          <ac:chgData name="Tong KuNG" userId="cdea5fa8f2627b4e" providerId="LiveId" clId="{D6B8A4E0-290D-6B4E-B09E-7A3F72693D61}" dt="2024-03-03T15:13:57.527" v="4298" actId="20577"/>
          <ac:spMkLst>
            <pc:docMk/>
            <pc:sldMk cId="204739223" sldId="303"/>
            <ac:spMk id="6" creationId="{A1C474D8-E01F-EABB-0CB4-947509C6AC5D}"/>
          </ac:spMkLst>
        </pc:spChg>
        <pc:spChg chg="mod">
          <ac:chgData name="Tong KuNG" userId="cdea5fa8f2627b4e" providerId="LiveId" clId="{D6B8A4E0-290D-6B4E-B09E-7A3F72693D61}" dt="2024-03-03T05:45:49.633" v="1234" actId="1076"/>
          <ac:spMkLst>
            <pc:docMk/>
            <pc:sldMk cId="204739223" sldId="303"/>
            <ac:spMk id="18" creationId="{6404FA5A-F114-0C11-9554-2C40CB53D73C}"/>
          </ac:spMkLst>
        </pc:spChg>
      </pc:sldChg>
      <pc:sldChg chg="del">
        <pc:chgData name="Tong KuNG" userId="cdea5fa8f2627b4e" providerId="LiveId" clId="{D6B8A4E0-290D-6B4E-B09E-7A3F72693D61}" dt="2024-03-03T03:35:23.823" v="2" actId="2696"/>
        <pc:sldMkLst>
          <pc:docMk/>
          <pc:sldMk cId="1465465178" sldId="303"/>
        </pc:sldMkLst>
      </pc:sldChg>
      <pc:sldChg chg="addSp delSp modSp add mod">
        <pc:chgData name="Tong KuNG" userId="cdea5fa8f2627b4e" providerId="LiveId" clId="{D6B8A4E0-290D-6B4E-B09E-7A3F72693D61}" dt="2024-03-03T09:54:27.135" v="1902" actId="21"/>
        <pc:sldMkLst>
          <pc:docMk/>
          <pc:sldMk cId="253933119" sldId="305"/>
        </pc:sldMkLst>
        <pc:spChg chg="mod">
          <ac:chgData name="Tong KuNG" userId="cdea5fa8f2627b4e" providerId="LiveId" clId="{D6B8A4E0-290D-6B4E-B09E-7A3F72693D61}" dt="2024-03-03T04:13:06.176" v="509" actId="207"/>
          <ac:spMkLst>
            <pc:docMk/>
            <pc:sldMk cId="253933119" sldId="305"/>
            <ac:spMk id="17" creationId="{BF43FABE-9DB8-D897-08BB-753739583389}"/>
          </ac:spMkLst>
        </pc:spChg>
        <pc:spChg chg="mod">
          <ac:chgData name="Tong KuNG" userId="cdea5fa8f2627b4e" providerId="LiveId" clId="{D6B8A4E0-290D-6B4E-B09E-7A3F72693D61}" dt="2024-03-03T04:13:06.176" v="509" actId="207"/>
          <ac:spMkLst>
            <pc:docMk/>
            <pc:sldMk cId="253933119" sldId="305"/>
            <ac:spMk id="18" creationId="{F96BAE06-73D7-6F65-E356-5A55052FB818}"/>
          </ac:spMkLst>
        </pc:spChg>
        <pc:spChg chg="mod">
          <ac:chgData name="Tong KuNG" userId="cdea5fa8f2627b4e" providerId="LiveId" clId="{D6B8A4E0-290D-6B4E-B09E-7A3F72693D61}" dt="2024-03-03T04:13:06.176" v="509" actId="207"/>
          <ac:spMkLst>
            <pc:docMk/>
            <pc:sldMk cId="253933119" sldId="305"/>
            <ac:spMk id="19" creationId="{394C0D73-8C53-8C85-1770-25858942158D}"/>
          </ac:spMkLst>
        </pc:spChg>
        <pc:spChg chg="del">
          <ac:chgData name="Tong KuNG" userId="cdea5fa8f2627b4e" providerId="LiveId" clId="{D6B8A4E0-290D-6B4E-B09E-7A3F72693D61}" dt="2024-03-03T09:53:26" v="1874" actId="478"/>
          <ac:spMkLst>
            <pc:docMk/>
            <pc:sldMk cId="253933119" sldId="305"/>
            <ac:spMk id="27" creationId="{7279B0CB-F719-4BEA-044B-02B137FC8539}"/>
          </ac:spMkLst>
        </pc:spChg>
        <pc:spChg chg="mod">
          <ac:chgData name="Tong KuNG" userId="cdea5fa8f2627b4e" providerId="LiveId" clId="{D6B8A4E0-290D-6B4E-B09E-7A3F72693D61}" dt="2024-03-03T04:13:06.176" v="509" actId="207"/>
          <ac:spMkLst>
            <pc:docMk/>
            <pc:sldMk cId="253933119" sldId="305"/>
            <ac:spMk id="31" creationId="{82FDB3CD-A40D-9C8D-D51C-13AA49FB09AB}"/>
          </ac:spMkLst>
        </pc:spChg>
        <pc:spChg chg="mod">
          <ac:chgData name="Tong KuNG" userId="cdea5fa8f2627b4e" providerId="LiveId" clId="{D6B8A4E0-290D-6B4E-B09E-7A3F72693D61}" dt="2024-03-03T04:12:45.524" v="506" actId="1076"/>
          <ac:spMkLst>
            <pc:docMk/>
            <pc:sldMk cId="253933119" sldId="305"/>
            <ac:spMk id="35" creationId="{82D43505-70AF-3357-37A2-38421D3042A0}"/>
          </ac:spMkLst>
        </pc:spChg>
        <pc:spChg chg="mod">
          <ac:chgData name="Tong KuNG" userId="cdea5fa8f2627b4e" providerId="LiveId" clId="{D6B8A4E0-290D-6B4E-B09E-7A3F72693D61}" dt="2024-03-03T09:54:17.530" v="1898" actId="1038"/>
          <ac:spMkLst>
            <pc:docMk/>
            <pc:sldMk cId="253933119" sldId="305"/>
            <ac:spMk id="37" creationId="{A6A8B330-4708-95BD-62CB-C40BF42A9CFF}"/>
          </ac:spMkLst>
        </pc:spChg>
        <pc:spChg chg="mod">
          <ac:chgData name="Tong KuNG" userId="cdea5fa8f2627b4e" providerId="LiveId" clId="{D6B8A4E0-290D-6B4E-B09E-7A3F72693D61}" dt="2024-03-03T09:54:12.244" v="1890" actId="1037"/>
          <ac:spMkLst>
            <pc:docMk/>
            <pc:sldMk cId="253933119" sldId="305"/>
            <ac:spMk id="38" creationId="{7F9E0E0C-361B-99D9-9998-D2B345D8CD3D}"/>
          </ac:spMkLst>
        </pc:spChg>
        <pc:spChg chg="mod">
          <ac:chgData name="Tong KuNG" userId="cdea5fa8f2627b4e" providerId="LiveId" clId="{D6B8A4E0-290D-6B4E-B09E-7A3F72693D61}" dt="2024-03-03T09:53:44.667" v="1877" actId="207"/>
          <ac:spMkLst>
            <pc:docMk/>
            <pc:sldMk cId="253933119" sldId="305"/>
            <ac:spMk id="45" creationId="{295AF1DC-39DB-834E-992F-767793DA15A8}"/>
          </ac:spMkLst>
        </pc:spChg>
        <pc:spChg chg="mod">
          <ac:chgData name="Tong KuNG" userId="cdea5fa8f2627b4e" providerId="LiveId" clId="{D6B8A4E0-290D-6B4E-B09E-7A3F72693D61}" dt="2024-03-03T09:53:44.667" v="1877" actId="207"/>
          <ac:spMkLst>
            <pc:docMk/>
            <pc:sldMk cId="253933119" sldId="305"/>
            <ac:spMk id="46" creationId="{579BD9FB-6859-FF67-4846-E03DFA24093A}"/>
          </ac:spMkLst>
        </pc:spChg>
        <pc:spChg chg="mod">
          <ac:chgData name="Tong KuNG" userId="cdea5fa8f2627b4e" providerId="LiveId" clId="{D6B8A4E0-290D-6B4E-B09E-7A3F72693D61}" dt="2024-03-03T09:53:44.667" v="1877" actId="207"/>
          <ac:spMkLst>
            <pc:docMk/>
            <pc:sldMk cId="253933119" sldId="305"/>
            <ac:spMk id="47" creationId="{0DB4DDD5-679E-92DB-7783-0758ED6C4114}"/>
          </ac:spMkLst>
        </pc:spChg>
        <pc:spChg chg="mod">
          <ac:chgData name="Tong KuNG" userId="cdea5fa8f2627b4e" providerId="LiveId" clId="{D6B8A4E0-290D-6B4E-B09E-7A3F72693D61}" dt="2024-03-03T09:53:44.667" v="1877" actId="207"/>
          <ac:spMkLst>
            <pc:docMk/>
            <pc:sldMk cId="253933119" sldId="305"/>
            <ac:spMk id="54" creationId="{5406C41C-3D06-E87F-DE9F-E439DF78D11C}"/>
          </ac:spMkLst>
        </pc:spChg>
        <pc:picChg chg="add del mod">
          <ac:chgData name="Tong KuNG" userId="cdea5fa8f2627b4e" providerId="LiveId" clId="{D6B8A4E0-290D-6B4E-B09E-7A3F72693D61}" dt="2024-03-03T09:54:27.135" v="1902" actId="21"/>
          <ac:picMkLst>
            <pc:docMk/>
            <pc:sldMk cId="253933119" sldId="305"/>
            <ac:picMk id="10" creationId="{3FE2BD7A-7538-F761-AF66-937F97C105B9}"/>
          </ac:picMkLst>
        </pc:picChg>
        <pc:picChg chg="add del mod">
          <ac:chgData name="Tong KuNG" userId="cdea5fa8f2627b4e" providerId="LiveId" clId="{D6B8A4E0-290D-6B4E-B09E-7A3F72693D61}" dt="2024-03-03T09:54:27.135" v="1902" actId="21"/>
          <ac:picMkLst>
            <pc:docMk/>
            <pc:sldMk cId="253933119" sldId="305"/>
            <ac:picMk id="13" creationId="{263307F4-A423-AFCC-99E4-A675EFCC5A76}"/>
          </ac:picMkLst>
        </pc:picChg>
        <pc:picChg chg="del mod">
          <ac:chgData name="Tong KuNG" userId="cdea5fa8f2627b4e" providerId="LiveId" clId="{D6B8A4E0-290D-6B4E-B09E-7A3F72693D61}" dt="2024-03-03T09:53:23.775" v="1873" actId="478"/>
          <ac:picMkLst>
            <pc:docMk/>
            <pc:sldMk cId="253933119" sldId="305"/>
            <ac:picMk id="16" creationId="{7E417EA6-2D94-F04F-2E77-E55DB1C7220C}"/>
          </ac:picMkLst>
        </pc:picChg>
        <pc:cxnChg chg="mod">
          <ac:chgData name="Tong KuNG" userId="cdea5fa8f2627b4e" providerId="LiveId" clId="{D6B8A4E0-290D-6B4E-B09E-7A3F72693D61}" dt="2024-03-03T04:12:58.728" v="507" actId="208"/>
          <ac:cxnSpMkLst>
            <pc:docMk/>
            <pc:sldMk cId="253933119" sldId="305"/>
            <ac:cxnSpMk id="15" creationId="{9E1D9CA5-2A93-8FCD-0D30-4F3E2109803D}"/>
          </ac:cxnSpMkLst>
        </pc:cxnChg>
        <pc:cxnChg chg="mod">
          <ac:chgData name="Tong KuNG" userId="cdea5fa8f2627b4e" providerId="LiveId" clId="{D6B8A4E0-290D-6B4E-B09E-7A3F72693D61}" dt="2024-03-03T04:13:04.958" v="508" actId="208"/>
          <ac:cxnSpMkLst>
            <pc:docMk/>
            <pc:sldMk cId="253933119" sldId="305"/>
            <ac:cxnSpMk id="23" creationId="{DE20E28F-999A-75A1-CA2C-C1BC37CDFA41}"/>
          </ac:cxnSpMkLst>
        </pc:cxnChg>
        <pc:cxnChg chg="mod">
          <ac:chgData name="Tong KuNG" userId="cdea5fa8f2627b4e" providerId="LiveId" clId="{D6B8A4E0-290D-6B4E-B09E-7A3F72693D61}" dt="2024-03-03T04:13:04.958" v="508" actId="208"/>
          <ac:cxnSpMkLst>
            <pc:docMk/>
            <pc:sldMk cId="253933119" sldId="305"/>
            <ac:cxnSpMk id="24" creationId="{0316277D-4FF2-3249-1232-0B30F6074172}"/>
          </ac:cxnSpMkLst>
        </pc:cxnChg>
        <pc:cxnChg chg="mod">
          <ac:chgData name="Tong KuNG" userId="cdea5fa8f2627b4e" providerId="LiveId" clId="{D6B8A4E0-290D-6B4E-B09E-7A3F72693D61}" dt="2024-03-03T04:13:04.958" v="508" actId="208"/>
          <ac:cxnSpMkLst>
            <pc:docMk/>
            <pc:sldMk cId="253933119" sldId="305"/>
            <ac:cxnSpMk id="25" creationId="{30400A8C-F78B-37AE-5622-C6341236F17F}"/>
          </ac:cxnSpMkLst>
        </pc:cxnChg>
        <pc:cxnChg chg="mod">
          <ac:chgData name="Tong KuNG" userId="cdea5fa8f2627b4e" providerId="LiveId" clId="{D6B8A4E0-290D-6B4E-B09E-7A3F72693D61}" dt="2024-03-03T04:13:04.958" v="508" actId="208"/>
          <ac:cxnSpMkLst>
            <pc:docMk/>
            <pc:sldMk cId="253933119" sldId="305"/>
            <ac:cxnSpMk id="26" creationId="{F3B95510-4475-2BDB-9DA5-EE7981BB8E48}"/>
          </ac:cxnSpMkLst>
        </pc:cxnChg>
        <pc:cxnChg chg="mod">
          <ac:chgData name="Tong KuNG" userId="cdea5fa8f2627b4e" providerId="LiveId" clId="{D6B8A4E0-290D-6B4E-B09E-7A3F72693D61}" dt="2024-03-03T09:53:42.789" v="1876" actId="208"/>
          <ac:cxnSpMkLst>
            <pc:docMk/>
            <pc:sldMk cId="253933119" sldId="305"/>
            <ac:cxnSpMk id="43" creationId="{7BBBF628-0A8A-B521-A442-42E02A5D1F53}"/>
          </ac:cxnSpMkLst>
        </pc:cxnChg>
        <pc:cxnChg chg="mod">
          <ac:chgData name="Tong KuNG" userId="cdea5fa8f2627b4e" providerId="LiveId" clId="{D6B8A4E0-290D-6B4E-B09E-7A3F72693D61}" dt="2024-03-03T09:53:42.789" v="1876" actId="208"/>
          <ac:cxnSpMkLst>
            <pc:docMk/>
            <pc:sldMk cId="253933119" sldId="305"/>
            <ac:cxnSpMk id="50" creationId="{D0F54157-2F24-5881-43D5-0AFA3AB01912}"/>
          </ac:cxnSpMkLst>
        </pc:cxnChg>
        <pc:cxnChg chg="mod">
          <ac:chgData name="Tong KuNG" userId="cdea5fa8f2627b4e" providerId="LiveId" clId="{D6B8A4E0-290D-6B4E-B09E-7A3F72693D61}" dt="2024-03-03T09:53:42.789" v="1876" actId="208"/>
          <ac:cxnSpMkLst>
            <pc:docMk/>
            <pc:sldMk cId="253933119" sldId="305"/>
            <ac:cxnSpMk id="51" creationId="{907AEF73-6059-2B27-771E-E3937219D06F}"/>
          </ac:cxnSpMkLst>
        </pc:cxnChg>
        <pc:cxnChg chg="mod">
          <ac:chgData name="Tong KuNG" userId="cdea5fa8f2627b4e" providerId="LiveId" clId="{D6B8A4E0-290D-6B4E-B09E-7A3F72693D61}" dt="2024-03-03T09:53:42.789" v="1876" actId="208"/>
          <ac:cxnSpMkLst>
            <pc:docMk/>
            <pc:sldMk cId="253933119" sldId="305"/>
            <ac:cxnSpMk id="52" creationId="{EEA3043E-0B5A-EC0C-2C04-B464AF57B4A8}"/>
          </ac:cxnSpMkLst>
        </pc:cxnChg>
        <pc:cxnChg chg="mod">
          <ac:chgData name="Tong KuNG" userId="cdea5fa8f2627b4e" providerId="LiveId" clId="{D6B8A4E0-290D-6B4E-B09E-7A3F72693D61}" dt="2024-03-03T09:53:42.789" v="1876" actId="208"/>
          <ac:cxnSpMkLst>
            <pc:docMk/>
            <pc:sldMk cId="253933119" sldId="305"/>
            <ac:cxnSpMk id="53" creationId="{174BF0A1-0822-06C7-746A-3F11EE18F567}"/>
          </ac:cxnSpMkLst>
        </pc:cxnChg>
      </pc:sldChg>
      <pc:sldChg chg="add">
        <pc:chgData name="Tong KuNG" userId="cdea5fa8f2627b4e" providerId="LiveId" clId="{D6B8A4E0-290D-6B4E-B09E-7A3F72693D61}" dt="2024-03-03T03:38:39.490" v="24"/>
        <pc:sldMkLst>
          <pc:docMk/>
          <pc:sldMk cId="1936361432" sldId="306"/>
        </pc:sldMkLst>
      </pc:sldChg>
      <pc:sldChg chg="addSp modSp add mod">
        <pc:chgData name="Tong KuNG" userId="cdea5fa8f2627b4e" providerId="LiveId" clId="{D6B8A4E0-290D-6B4E-B09E-7A3F72693D61}" dt="2024-03-04T02:24:36.670" v="5115" actId="20577"/>
        <pc:sldMkLst>
          <pc:docMk/>
          <pc:sldMk cId="3671188127" sldId="308"/>
        </pc:sldMkLst>
        <pc:spChg chg="mod">
          <ac:chgData name="Tong KuNG" userId="cdea5fa8f2627b4e" providerId="LiveId" clId="{D6B8A4E0-290D-6B4E-B09E-7A3F72693D61}" dt="2024-03-04T02:24:36.670" v="5115" actId="20577"/>
          <ac:spMkLst>
            <pc:docMk/>
            <pc:sldMk cId="3671188127" sldId="308"/>
            <ac:spMk id="3" creationId="{9F6D6FCF-0FC0-FB1F-1214-C862B87B07B8}"/>
          </ac:spMkLst>
        </pc:spChg>
        <pc:spChg chg="add mod">
          <ac:chgData name="Tong KuNG" userId="cdea5fa8f2627b4e" providerId="LiveId" clId="{D6B8A4E0-290D-6B4E-B09E-7A3F72693D61}" dt="2024-03-03T10:27:21.632" v="2035"/>
          <ac:spMkLst>
            <pc:docMk/>
            <pc:sldMk cId="3671188127" sldId="308"/>
            <ac:spMk id="4" creationId="{1F077888-8860-522B-E13F-123C18BAC5C4}"/>
          </ac:spMkLst>
        </pc:spChg>
        <pc:spChg chg="add mod">
          <ac:chgData name="Tong KuNG" userId="cdea5fa8f2627b4e" providerId="LiveId" clId="{D6B8A4E0-290D-6B4E-B09E-7A3F72693D61}" dt="2024-03-03T10:27:41.840" v="2046" actId="20577"/>
          <ac:spMkLst>
            <pc:docMk/>
            <pc:sldMk cId="3671188127" sldId="308"/>
            <ac:spMk id="5" creationId="{0C26B623-DB20-7852-A820-D9CFB948A465}"/>
          </ac:spMkLst>
        </pc:spChg>
      </pc:sldChg>
      <pc:sldChg chg="addSp modSp add mod modNotesTx">
        <pc:chgData name="Tong KuNG" userId="cdea5fa8f2627b4e" providerId="LiveId" clId="{D6B8A4E0-290D-6B4E-B09E-7A3F72693D61}" dt="2024-03-03T11:54:39.428" v="3061" actId="404"/>
        <pc:sldMkLst>
          <pc:docMk/>
          <pc:sldMk cId="345006177" sldId="309"/>
        </pc:sldMkLst>
        <pc:spChg chg="mod">
          <ac:chgData name="Tong KuNG" userId="cdea5fa8f2627b4e" providerId="LiveId" clId="{D6B8A4E0-290D-6B4E-B09E-7A3F72693D61}" dt="2024-03-03T05:42:11.647" v="1205" actId="20577"/>
          <ac:spMkLst>
            <pc:docMk/>
            <pc:sldMk cId="345006177" sldId="309"/>
            <ac:spMk id="2" creationId="{394B13B5-F134-7294-4AB4-08CE7E7EA9EB}"/>
          </ac:spMkLst>
        </pc:spChg>
        <pc:spChg chg="mod">
          <ac:chgData name="Tong KuNG" userId="cdea5fa8f2627b4e" providerId="LiveId" clId="{D6B8A4E0-290D-6B4E-B09E-7A3F72693D61}" dt="2024-03-03T11:54:39.428" v="3061" actId="404"/>
          <ac:spMkLst>
            <pc:docMk/>
            <pc:sldMk cId="345006177" sldId="309"/>
            <ac:spMk id="3" creationId="{2B0B2DEF-716C-441A-3B83-7CAF8BC87B7B}"/>
          </ac:spMkLst>
        </pc:spChg>
        <pc:spChg chg="add mod">
          <ac:chgData name="Tong KuNG" userId="cdea5fa8f2627b4e" providerId="LiveId" clId="{D6B8A4E0-290D-6B4E-B09E-7A3F72693D61}" dt="2024-03-03T10:27:28.773" v="2039"/>
          <ac:spMkLst>
            <pc:docMk/>
            <pc:sldMk cId="345006177" sldId="309"/>
            <ac:spMk id="5" creationId="{50EEE98C-E041-65D2-DC83-DEF69CA85FA0}"/>
          </ac:spMkLst>
        </pc:spChg>
        <pc:spChg chg="add mod">
          <ac:chgData name="Tong KuNG" userId="cdea5fa8f2627b4e" providerId="LiveId" clId="{D6B8A4E0-290D-6B4E-B09E-7A3F72693D61}" dt="2024-03-03T10:27:53.252" v="2051" actId="20577"/>
          <ac:spMkLst>
            <pc:docMk/>
            <pc:sldMk cId="345006177" sldId="309"/>
            <ac:spMk id="6" creationId="{375A1B56-B943-6452-FFE8-0D9B9F41201C}"/>
          </ac:spMkLst>
        </pc:spChg>
        <pc:spChg chg="mod">
          <ac:chgData name="Tong KuNG" userId="cdea5fa8f2627b4e" providerId="LiveId" clId="{D6B8A4E0-290D-6B4E-B09E-7A3F72693D61}" dt="2024-03-03T03:39:01.922" v="26" actId="207"/>
          <ac:spMkLst>
            <pc:docMk/>
            <pc:sldMk cId="345006177" sldId="309"/>
            <ac:spMk id="18" creationId="{A95350BB-F115-F0B6-559B-75A04A03A22E}"/>
          </ac:spMkLst>
        </pc:spChg>
      </pc:sldChg>
      <pc:sldChg chg="addSp delSp modSp add del mod ord">
        <pc:chgData name="Tong KuNG" userId="cdea5fa8f2627b4e" providerId="LiveId" clId="{D6B8A4E0-290D-6B4E-B09E-7A3F72693D61}" dt="2024-03-03T05:41:37.141" v="1196" actId="2696"/>
        <pc:sldMkLst>
          <pc:docMk/>
          <pc:sldMk cId="3750012648" sldId="310"/>
        </pc:sldMkLst>
        <pc:spChg chg="mod">
          <ac:chgData name="Tong KuNG" userId="cdea5fa8f2627b4e" providerId="LiveId" clId="{D6B8A4E0-290D-6B4E-B09E-7A3F72693D61}" dt="2024-03-03T05:19:51.413" v="808" actId="20577"/>
          <ac:spMkLst>
            <pc:docMk/>
            <pc:sldMk cId="3750012648" sldId="310"/>
            <ac:spMk id="2" creationId="{94ECB677-3222-DC68-85A3-1A348B748DAF}"/>
          </ac:spMkLst>
        </pc:spChg>
        <pc:spChg chg="del">
          <ac:chgData name="Tong KuNG" userId="cdea5fa8f2627b4e" providerId="LiveId" clId="{D6B8A4E0-290D-6B4E-B09E-7A3F72693D61}" dt="2024-03-03T05:19:14.038" v="799" actId="478"/>
          <ac:spMkLst>
            <pc:docMk/>
            <pc:sldMk cId="3750012648" sldId="310"/>
            <ac:spMk id="3" creationId="{A3272EE1-B83B-0AEE-0582-5DD76DB8F62E}"/>
          </ac:spMkLst>
        </pc:spChg>
        <pc:spChg chg="add mod">
          <ac:chgData name="Tong KuNG" userId="cdea5fa8f2627b4e" providerId="LiveId" clId="{D6B8A4E0-290D-6B4E-B09E-7A3F72693D61}" dt="2024-03-03T05:41:13.460" v="1195"/>
          <ac:spMkLst>
            <pc:docMk/>
            <pc:sldMk cId="3750012648" sldId="310"/>
            <ac:spMk id="8" creationId="{045E749F-023A-27F1-7C04-0339712453AB}"/>
          </ac:spMkLst>
        </pc:spChg>
      </pc:sldChg>
      <pc:sldChg chg="addSp modSp add mod">
        <pc:chgData name="Tong KuNG" userId="cdea5fa8f2627b4e" providerId="LiveId" clId="{D6B8A4E0-290D-6B4E-B09E-7A3F72693D61}" dt="2024-03-04T02:24:43.773" v="5117" actId="20577"/>
        <pc:sldMkLst>
          <pc:docMk/>
          <pc:sldMk cId="2093330057" sldId="311"/>
        </pc:sldMkLst>
        <pc:spChg chg="mod">
          <ac:chgData name="Tong KuNG" userId="cdea5fa8f2627b4e" providerId="LiveId" clId="{D6B8A4E0-290D-6B4E-B09E-7A3F72693D61}" dt="2024-03-04T02:24:43.773" v="5117" actId="20577"/>
          <ac:spMkLst>
            <pc:docMk/>
            <pc:sldMk cId="2093330057" sldId="311"/>
            <ac:spMk id="3" creationId="{9F6D6FCF-0FC0-FB1F-1214-C862B87B07B8}"/>
          </ac:spMkLst>
        </pc:spChg>
        <pc:spChg chg="add mod">
          <ac:chgData name="Tong KuNG" userId="cdea5fa8f2627b4e" providerId="LiveId" clId="{D6B8A4E0-290D-6B4E-B09E-7A3F72693D61}" dt="2024-03-03T13:27:17.738" v="3800" actId="20577"/>
          <ac:spMkLst>
            <pc:docMk/>
            <pc:sldMk cId="2093330057" sldId="311"/>
            <ac:spMk id="4" creationId="{A5DE140B-F09B-C28F-A7CB-342C05124FB7}"/>
          </ac:spMkLst>
        </pc:spChg>
      </pc:sldChg>
      <pc:sldChg chg="addSp modSp add mod">
        <pc:chgData name="Tong KuNG" userId="cdea5fa8f2627b4e" providerId="LiveId" clId="{D6B8A4E0-290D-6B4E-B09E-7A3F72693D61}" dt="2024-03-04T02:24:52.065" v="5119" actId="20577"/>
        <pc:sldMkLst>
          <pc:docMk/>
          <pc:sldMk cId="4073662119" sldId="312"/>
        </pc:sldMkLst>
        <pc:spChg chg="mod">
          <ac:chgData name="Tong KuNG" userId="cdea5fa8f2627b4e" providerId="LiveId" clId="{D6B8A4E0-290D-6B4E-B09E-7A3F72693D61}" dt="2024-03-04T02:24:52.065" v="5119" actId="20577"/>
          <ac:spMkLst>
            <pc:docMk/>
            <pc:sldMk cId="4073662119" sldId="312"/>
            <ac:spMk id="3" creationId="{9F6D6FCF-0FC0-FB1F-1214-C862B87B07B8}"/>
          </ac:spMkLst>
        </pc:spChg>
        <pc:spChg chg="add mod">
          <ac:chgData name="Tong KuNG" userId="cdea5fa8f2627b4e" providerId="LiveId" clId="{D6B8A4E0-290D-6B4E-B09E-7A3F72693D61}" dt="2024-03-03T11:27:02.310" v="2959" actId="20577"/>
          <ac:spMkLst>
            <pc:docMk/>
            <pc:sldMk cId="4073662119" sldId="312"/>
            <ac:spMk id="4" creationId="{D8AF32AC-A6EB-410A-A3D5-1393C744D9B5}"/>
          </ac:spMkLst>
        </pc:spChg>
      </pc:sldChg>
      <pc:sldChg chg="add del">
        <pc:chgData name="Tong KuNG" userId="cdea5fa8f2627b4e" providerId="LiveId" clId="{D6B8A4E0-290D-6B4E-B09E-7A3F72693D61}" dt="2024-03-03T10:24:01.247" v="1982" actId="2696"/>
        <pc:sldMkLst>
          <pc:docMk/>
          <pc:sldMk cId="4266860678" sldId="313"/>
        </pc:sldMkLst>
      </pc:sldChg>
      <pc:sldChg chg="addSp modSp add mod">
        <pc:chgData name="Tong KuNG" userId="cdea5fa8f2627b4e" providerId="LiveId" clId="{D6B8A4E0-290D-6B4E-B09E-7A3F72693D61}" dt="2024-03-04T02:24:58.649" v="5121" actId="20577"/>
        <pc:sldMkLst>
          <pc:docMk/>
          <pc:sldMk cId="1235127059" sldId="314"/>
        </pc:sldMkLst>
        <pc:spChg chg="mod">
          <ac:chgData name="Tong KuNG" userId="cdea5fa8f2627b4e" providerId="LiveId" clId="{D6B8A4E0-290D-6B4E-B09E-7A3F72693D61}" dt="2024-03-04T02:24:58.649" v="5121" actId="20577"/>
          <ac:spMkLst>
            <pc:docMk/>
            <pc:sldMk cId="1235127059" sldId="314"/>
            <ac:spMk id="3" creationId="{9F6D6FCF-0FC0-FB1F-1214-C862B87B07B8}"/>
          </ac:spMkLst>
        </pc:spChg>
        <pc:spChg chg="add mod">
          <ac:chgData name="Tong KuNG" userId="cdea5fa8f2627b4e" providerId="LiveId" clId="{D6B8A4E0-290D-6B4E-B09E-7A3F72693D61}" dt="2024-03-03T13:29:10.223" v="3840" actId="20577"/>
          <ac:spMkLst>
            <pc:docMk/>
            <pc:sldMk cId="1235127059" sldId="314"/>
            <ac:spMk id="4" creationId="{89D43C62-BF9C-5709-1CD5-48FF5EEF70BA}"/>
          </ac:spMkLst>
        </pc:spChg>
      </pc:sldChg>
      <pc:sldChg chg="add del">
        <pc:chgData name="Tong KuNG" userId="cdea5fa8f2627b4e" providerId="LiveId" clId="{D6B8A4E0-290D-6B4E-B09E-7A3F72693D61}" dt="2024-03-03T10:24:01.247" v="1982" actId="2696"/>
        <pc:sldMkLst>
          <pc:docMk/>
          <pc:sldMk cId="1175738388" sldId="315"/>
        </pc:sldMkLst>
      </pc:sldChg>
      <pc:sldChg chg="addSp modSp add mod ord modShow">
        <pc:chgData name="Tong KuNG" userId="cdea5fa8f2627b4e" providerId="LiveId" clId="{D6B8A4E0-290D-6B4E-B09E-7A3F72693D61}" dt="2024-03-04T01:32:23.179" v="4999" actId="20577"/>
        <pc:sldMkLst>
          <pc:docMk/>
          <pc:sldMk cId="3806149753" sldId="316"/>
        </pc:sldMkLst>
        <pc:spChg chg="mod">
          <ac:chgData name="Tong KuNG" userId="cdea5fa8f2627b4e" providerId="LiveId" clId="{D6B8A4E0-290D-6B4E-B09E-7A3F72693D61}" dt="2024-03-04T01:32:23.179" v="4999" actId="20577"/>
          <ac:spMkLst>
            <pc:docMk/>
            <pc:sldMk cId="3806149753" sldId="316"/>
            <ac:spMk id="2" creationId="{131351E9-F899-653C-AF11-B5E9FDA949A5}"/>
          </ac:spMkLst>
        </pc:spChg>
        <pc:spChg chg="add mod">
          <ac:chgData name="Tong KuNG" userId="cdea5fa8f2627b4e" providerId="LiveId" clId="{D6B8A4E0-290D-6B4E-B09E-7A3F72693D61}" dt="2024-03-03T13:29:01.074" v="3836" actId="20577"/>
          <ac:spMkLst>
            <pc:docMk/>
            <pc:sldMk cId="3806149753" sldId="316"/>
            <ac:spMk id="3" creationId="{4A386ED6-5046-11FF-97EC-82B5CDBEE5CA}"/>
          </ac:spMkLst>
        </pc:spChg>
        <pc:spChg chg="mod">
          <ac:chgData name="Tong KuNG" userId="cdea5fa8f2627b4e" providerId="LiveId" clId="{D6B8A4E0-290D-6B4E-B09E-7A3F72693D61}" dt="2024-03-03T06:00:47.178" v="1437" actId="1076"/>
          <ac:spMkLst>
            <pc:docMk/>
            <pc:sldMk cId="3806149753" sldId="316"/>
            <ac:spMk id="8" creationId="{1C7F3375-AA59-2C7A-1684-CBD55336A345}"/>
          </ac:spMkLst>
        </pc:spChg>
        <pc:spChg chg="mod">
          <ac:chgData name="Tong KuNG" userId="cdea5fa8f2627b4e" providerId="LiveId" clId="{D6B8A4E0-290D-6B4E-B09E-7A3F72693D61}" dt="2024-03-03T06:00:47.178" v="1437" actId="1076"/>
          <ac:spMkLst>
            <pc:docMk/>
            <pc:sldMk cId="3806149753" sldId="316"/>
            <ac:spMk id="9" creationId="{D05406B4-74D7-89F9-C8FA-5EEC094799F2}"/>
          </ac:spMkLst>
        </pc:spChg>
        <pc:spChg chg="mod">
          <ac:chgData name="Tong KuNG" userId="cdea5fa8f2627b4e" providerId="LiveId" clId="{D6B8A4E0-290D-6B4E-B09E-7A3F72693D61}" dt="2024-03-03T06:00:47.178" v="1437" actId="1076"/>
          <ac:spMkLst>
            <pc:docMk/>
            <pc:sldMk cId="3806149753" sldId="316"/>
            <ac:spMk id="10" creationId="{B6F648A4-C9A5-4BC2-697D-EE3D45CFC84B}"/>
          </ac:spMkLst>
        </pc:spChg>
        <pc:picChg chg="mod">
          <ac:chgData name="Tong KuNG" userId="cdea5fa8f2627b4e" providerId="LiveId" clId="{D6B8A4E0-290D-6B4E-B09E-7A3F72693D61}" dt="2024-03-03T06:02:28.878" v="1439" actId="1036"/>
          <ac:picMkLst>
            <pc:docMk/>
            <pc:sldMk cId="3806149753" sldId="316"/>
            <ac:picMk id="4" creationId="{7BD7B7ED-3EEE-CDF6-5100-91E61F104D08}"/>
          </ac:picMkLst>
        </pc:picChg>
        <pc:picChg chg="mod">
          <ac:chgData name="Tong KuNG" userId="cdea5fa8f2627b4e" providerId="LiveId" clId="{D6B8A4E0-290D-6B4E-B09E-7A3F72693D61}" dt="2024-03-03T06:00:47.178" v="1437" actId="1076"/>
          <ac:picMkLst>
            <pc:docMk/>
            <pc:sldMk cId="3806149753" sldId="316"/>
            <ac:picMk id="5" creationId="{A661FCFD-C335-FDD3-C7DE-AD698F8C17B7}"/>
          </ac:picMkLst>
        </pc:picChg>
        <pc:picChg chg="mod">
          <ac:chgData name="Tong KuNG" userId="cdea5fa8f2627b4e" providerId="LiveId" clId="{D6B8A4E0-290D-6B4E-B09E-7A3F72693D61}" dt="2024-03-03T06:00:47.178" v="1437" actId="1076"/>
          <ac:picMkLst>
            <pc:docMk/>
            <pc:sldMk cId="3806149753" sldId="316"/>
            <ac:picMk id="6" creationId="{C3BE4221-69BC-1AC3-13B1-40DD98FB7F3D}"/>
          </ac:picMkLst>
        </pc:picChg>
        <pc:picChg chg="mod">
          <ac:chgData name="Tong KuNG" userId="cdea5fa8f2627b4e" providerId="LiveId" clId="{D6B8A4E0-290D-6B4E-B09E-7A3F72693D61}" dt="2024-03-03T06:00:47.178" v="1437" actId="1076"/>
          <ac:picMkLst>
            <pc:docMk/>
            <pc:sldMk cId="3806149753" sldId="316"/>
            <ac:picMk id="7" creationId="{440066FD-D522-3D28-E188-F75637D1BACC}"/>
          </ac:picMkLst>
        </pc:picChg>
      </pc:sldChg>
      <pc:sldChg chg="addSp delSp modSp add mod ord">
        <pc:chgData name="Tong KuNG" userId="cdea5fa8f2627b4e" providerId="LiveId" clId="{D6B8A4E0-290D-6B4E-B09E-7A3F72693D61}" dt="2024-03-04T02:42:59.474" v="5358" actId="14100"/>
        <pc:sldMkLst>
          <pc:docMk/>
          <pc:sldMk cId="1079639971" sldId="317"/>
        </pc:sldMkLst>
        <pc:spChg chg="mod">
          <ac:chgData name="Tong KuNG" userId="cdea5fa8f2627b4e" providerId="LiveId" clId="{D6B8A4E0-290D-6B4E-B09E-7A3F72693D61}" dt="2024-03-04T01:32:27.057" v="5000" actId="20577"/>
          <ac:spMkLst>
            <pc:docMk/>
            <pc:sldMk cId="1079639971" sldId="317"/>
            <ac:spMk id="2" creationId="{131351E9-F899-653C-AF11-B5E9FDA949A5}"/>
          </ac:spMkLst>
        </pc:spChg>
        <pc:spChg chg="add mod">
          <ac:chgData name="Tong KuNG" userId="cdea5fa8f2627b4e" providerId="LiveId" clId="{D6B8A4E0-290D-6B4E-B09E-7A3F72693D61}" dt="2024-03-03T13:29:06.048" v="3838" actId="20577"/>
          <ac:spMkLst>
            <pc:docMk/>
            <pc:sldMk cId="1079639971" sldId="317"/>
            <ac:spMk id="5" creationId="{67B6A05A-DCAF-6D1D-88B8-C11D7C358CB6}"/>
          </ac:spMkLst>
        </pc:spChg>
        <pc:spChg chg="mod">
          <ac:chgData name="Tong KuNG" userId="cdea5fa8f2627b4e" providerId="LiveId" clId="{D6B8A4E0-290D-6B4E-B09E-7A3F72693D61}" dt="2024-03-03T06:04:08.082" v="1510" actId="20577"/>
          <ac:spMkLst>
            <pc:docMk/>
            <pc:sldMk cId="1079639971" sldId="317"/>
            <ac:spMk id="11" creationId="{F5D33EB1-4144-7A7E-F666-B50CBB7152A7}"/>
          </ac:spMkLst>
        </pc:spChg>
        <pc:spChg chg="mod">
          <ac:chgData name="Tong KuNG" userId="cdea5fa8f2627b4e" providerId="LiveId" clId="{D6B8A4E0-290D-6B4E-B09E-7A3F72693D61}" dt="2024-03-03T11:42:58.474" v="3024"/>
          <ac:spMkLst>
            <pc:docMk/>
            <pc:sldMk cId="1079639971" sldId="317"/>
            <ac:spMk id="13" creationId="{3D707246-365B-60FF-7726-EDE315CAD62F}"/>
          </ac:spMkLst>
        </pc:spChg>
        <pc:spChg chg="mod">
          <ac:chgData name="Tong KuNG" userId="cdea5fa8f2627b4e" providerId="LiveId" clId="{D6B8A4E0-290D-6B4E-B09E-7A3F72693D61}" dt="2024-03-03T11:41:05.128" v="3012" actId="1076"/>
          <ac:spMkLst>
            <pc:docMk/>
            <pc:sldMk cId="1079639971" sldId="317"/>
            <ac:spMk id="14" creationId="{A31A4410-BA5B-8254-8BE0-641AB2FD5908}"/>
          </ac:spMkLst>
        </pc:spChg>
        <pc:spChg chg="mod">
          <ac:chgData name="Tong KuNG" userId="cdea5fa8f2627b4e" providerId="LiveId" clId="{D6B8A4E0-290D-6B4E-B09E-7A3F72693D61}" dt="2024-03-03T11:41:05.128" v="3012" actId="1076"/>
          <ac:spMkLst>
            <pc:docMk/>
            <pc:sldMk cId="1079639971" sldId="317"/>
            <ac:spMk id="15" creationId="{CD532F61-1223-644B-B4A3-E7BECC226EBC}"/>
          </ac:spMkLst>
        </pc:spChg>
        <pc:spChg chg="mod">
          <ac:chgData name="Tong KuNG" userId="cdea5fa8f2627b4e" providerId="LiveId" clId="{D6B8A4E0-290D-6B4E-B09E-7A3F72693D61}" dt="2024-03-03T11:41:05.128" v="3012" actId="1076"/>
          <ac:spMkLst>
            <pc:docMk/>
            <pc:sldMk cId="1079639971" sldId="317"/>
            <ac:spMk id="16" creationId="{F567B99B-4888-8ED7-6526-66C47B9001E7}"/>
          </ac:spMkLst>
        </pc:spChg>
        <pc:picChg chg="mod">
          <ac:chgData name="Tong KuNG" userId="cdea5fa8f2627b4e" providerId="LiveId" clId="{D6B8A4E0-290D-6B4E-B09E-7A3F72693D61}" dt="2024-03-03T11:41:05.128" v="3012" actId="1076"/>
          <ac:picMkLst>
            <pc:docMk/>
            <pc:sldMk cId="1079639971" sldId="317"/>
            <ac:picMk id="3" creationId="{41182CFD-5B4A-264B-699C-590923718990}"/>
          </ac:picMkLst>
        </pc:picChg>
        <pc:picChg chg="del mod">
          <ac:chgData name="Tong KuNG" userId="cdea5fa8f2627b4e" providerId="LiveId" clId="{D6B8A4E0-290D-6B4E-B09E-7A3F72693D61}" dt="2024-03-03T05:59:03.882" v="1435" actId="478"/>
          <ac:picMkLst>
            <pc:docMk/>
            <pc:sldMk cId="1079639971" sldId="317"/>
            <ac:picMk id="4" creationId="{7BD7B7ED-3EEE-CDF6-5100-91E61F104D08}"/>
          </ac:picMkLst>
        </pc:picChg>
        <pc:picChg chg="add mod">
          <ac:chgData name="Tong KuNG" userId="cdea5fa8f2627b4e" providerId="LiveId" clId="{D6B8A4E0-290D-6B4E-B09E-7A3F72693D61}" dt="2024-03-03T11:41:10.308" v="3015" actId="1076"/>
          <ac:picMkLst>
            <pc:docMk/>
            <pc:sldMk cId="1079639971" sldId="317"/>
            <ac:picMk id="6" creationId="{513329FB-5539-4959-DBA2-5AB8DD52E6A0}"/>
          </ac:picMkLst>
        </pc:picChg>
        <pc:picChg chg="mod">
          <ac:chgData name="Tong KuNG" userId="cdea5fa8f2627b4e" providerId="LiveId" clId="{D6B8A4E0-290D-6B4E-B09E-7A3F72693D61}" dt="2024-03-03T11:41:05.128" v="3012" actId="1076"/>
          <ac:picMkLst>
            <pc:docMk/>
            <pc:sldMk cId="1079639971" sldId="317"/>
            <ac:picMk id="8" creationId="{04AE36B9-C43E-435C-7DAB-F701A32D03E1}"/>
          </ac:picMkLst>
        </pc:picChg>
        <pc:picChg chg="mod">
          <ac:chgData name="Tong KuNG" userId="cdea5fa8f2627b4e" providerId="LiveId" clId="{D6B8A4E0-290D-6B4E-B09E-7A3F72693D61}" dt="2024-03-03T11:41:05.128" v="3012" actId="1076"/>
          <ac:picMkLst>
            <pc:docMk/>
            <pc:sldMk cId="1079639971" sldId="317"/>
            <ac:picMk id="9" creationId="{29CBC59E-73CC-E94C-1CB2-377B6F5E8ABB}"/>
          </ac:picMkLst>
        </pc:picChg>
        <pc:cxnChg chg="add mod">
          <ac:chgData name="Tong KuNG" userId="cdea5fa8f2627b4e" providerId="LiveId" clId="{D6B8A4E0-290D-6B4E-B09E-7A3F72693D61}" dt="2024-03-04T02:42:46.928" v="5352" actId="208"/>
          <ac:cxnSpMkLst>
            <pc:docMk/>
            <pc:sldMk cId="1079639971" sldId="317"/>
            <ac:cxnSpMk id="7" creationId="{B9B3DC1C-56E8-B546-4CEB-8C9539739AB2}"/>
          </ac:cxnSpMkLst>
        </pc:cxnChg>
        <pc:cxnChg chg="add mod">
          <ac:chgData name="Tong KuNG" userId="cdea5fa8f2627b4e" providerId="LiveId" clId="{D6B8A4E0-290D-6B4E-B09E-7A3F72693D61}" dt="2024-03-04T02:42:52.958" v="5355" actId="14100"/>
          <ac:cxnSpMkLst>
            <pc:docMk/>
            <pc:sldMk cId="1079639971" sldId="317"/>
            <ac:cxnSpMk id="10" creationId="{2651D506-A0F9-71E0-AE75-33F1254CA790}"/>
          </ac:cxnSpMkLst>
        </pc:cxnChg>
        <pc:cxnChg chg="add mod">
          <ac:chgData name="Tong KuNG" userId="cdea5fa8f2627b4e" providerId="LiveId" clId="{D6B8A4E0-290D-6B4E-B09E-7A3F72693D61}" dt="2024-03-04T02:42:59.474" v="5358" actId="14100"/>
          <ac:cxnSpMkLst>
            <pc:docMk/>
            <pc:sldMk cId="1079639971" sldId="317"/>
            <ac:cxnSpMk id="17" creationId="{211213FD-2AF9-6A2A-1335-BE2A15C422D0}"/>
          </ac:cxnSpMkLst>
        </pc:cxnChg>
      </pc:sldChg>
      <pc:sldChg chg="addSp modSp add mod modNotesTx">
        <pc:chgData name="Tong KuNG" userId="cdea5fa8f2627b4e" providerId="LiveId" clId="{D6B8A4E0-290D-6B4E-B09E-7A3F72693D61}" dt="2024-03-03T13:27:43.419" v="3807" actId="20577"/>
        <pc:sldMkLst>
          <pc:docMk/>
          <pc:sldMk cId="1381906307" sldId="318"/>
        </pc:sldMkLst>
        <pc:spChg chg="mod">
          <ac:chgData name="Tong KuNG" userId="cdea5fa8f2627b4e" providerId="LiveId" clId="{D6B8A4E0-290D-6B4E-B09E-7A3F72693D61}" dt="2024-03-03T04:02:28.141" v="373" actId="20577"/>
          <ac:spMkLst>
            <pc:docMk/>
            <pc:sldMk cId="1381906307" sldId="318"/>
            <ac:spMk id="2" creationId="{459ADB78-8CDB-2380-3B6D-8C5BAF783BEF}"/>
          </ac:spMkLst>
        </pc:spChg>
        <pc:spChg chg="mod">
          <ac:chgData name="Tong KuNG" userId="cdea5fa8f2627b4e" providerId="LiveId" clId="{D6B8A4E0-290D-6B4E-B09E-7A3F72693D61}" dt="2024-03-03T12:17:45.647" v="3156" actId="20577"/>
          <ac:spMkLst>
            <pc:docMk/>
            <pc:sldMk cId="1381906307" sldId="318"/>
            <ac:spMk id="3" creationId="{9B8E3880-D52B-9089-8874-B4BAC644D037}"/>
          </ac:spMkLst>
        </pc:spChg>
        <pc:spChg chg="add mod">
          <ac:chgData name="Tong KuNG" userId="cdea5fa8f2627b4e" providerId="LiveId" clId="{D6B8A4E0-290D-6B4E-B09E-7A3F72693D61}" dt="2024-03-03T13:27:43.419" v="3807" actId="20577"/>
          <ac:spMkLst>
            <pc:docMk/>
            <pc:sldMk cId="1381906307" sldId="318"/>
            <ac:spMk id="6" creationId="{3A452A71-408D-5ADB-AC5E-C60A7797341B}"/>
          </ac:spMkLst>
        </pc:spChg>
        <pc:spChg chg="mod">
          <ac:chgData name="Tong KuNG" userId="cdea5fa8f2627b4e" providerId="LiveId" clId="{D6B8A4E0-290D-6B4E-B09E-7A3F72693D61}" dt="2024-03-03T12:17:56.309" v="3157" actId="1076"/>
          <ac:spMkLst>
            <pc:docMk/>
            <pc:sldMk cId="1381906307" sldId="318"/>
            <ac:spMk id="19" creationId="{5CEE8E40-00DB-AAAA-AC00-855C038D4FE0}"/>
          </ac:spMkLst>
        </pc:spChg>
      </pc:sldChg>
      <pc:sldChg chg="addSp delSp modSp add mod modNotesTx">
        <pc:chgData name="Tong KuNG" userId="cdea5fa8f2627b4e" providerId="LiveId" clId="{D6B8A4E0-290D-6B4E-B09E-7A3F72693D61}" dt="2024-03-04T04:32:36.351" v="5551" actId="20577"/>
        <pc:sldMkLst>
          <pc:docMk/>
          <pc:sldMk cId="222436699" sldId="319"/>
        </pc:sldMkLst>
        <pc:spChg chg="mod">
          <ac:chgData name="Tong KuNG" userId="cdea5fa8f2627b4e" providerId="LiveId" clId="{D6B8A4E0-290D-6B4E-B09E-7A3F72693D61}" dt="2024-03-03T04:11:59.672" v="504" actId="20577"/>
          <ac:spMkLst>
            <pc:docMk/>
            <pc:sldMk cId="222436699" sldId="319"/>
            <ac:spMk id="2" creationId="{A0CB0C5D-2A60-CCA3-A5D8-01A1EF9D5540}"/>
          </ac:spMkLst>
        </pc:spChg>
        <pc:spChg chg="mod">
          <ac:chgData name="Tong KuNG" userId="cdea5fa8f2627b4e" providerId="LiveId" clId="{D6B8A4E0-290D-6B4E-B09E-7A3F72693D61}" dt="2024-03-04T04:32:36.351" v="5551" actId="20577"/>
          <ac:spMkLst>
            <pc:docMk/>
            <pc:sldMk cId="222436699" sldId="319"/>
            <ac:spMk id="3" creationId="{0286C661-0B12-1DF1-F207-34BCA80A4FC1}"/>
          </ac:spMkLst>
        </pc:spChg>
        <pc:spChg chg="add mod">
          <ac:chgData name="Tong KuNG" userId="cdea5fa8f2627b4e" providerId="LiveId" clId="{D6B8A4E0-290D-6B4E-B09E-7A3F72693D61}" dt="2024-03-03T12:19:26.435" v="3164" actId="1036"/>
          <ac:spMkLst>
            <pc:docMk/>
            <pc:sldMk cId="222436699" sldId="319"/>
            <ac:spMk id="4" creationId="{AC4EDB31-66A9-89FF-276B-C7A242833329}"/>
          </ac:spMkLst>
        </pc:spChg>
        <pc:spChg chg="add mod">
          <ac:chgData name="Tong KuNG" userId="cdea5fa8f2627b4e" providerId="LiveId" clId="{D6B8A4E0-290D-6B4E-B09E-7A3F72693D61}" dt="2024-03-03T13:27:47.287" v="3809" actId="20577"/>
          <ac:spMkLst>
            <pc:docMk/>
            <pc:sldMk cId="222436699" sldId="319"/>
            <ac:spMk id="6" creationId="{6ED45EAC-891F-100D-57AA-5961578EFFF1}"/>
          </ac:spMkLst>
        </pc:spChg>
        <pc:spChg chg="mod">
          <ac:chgData name="Tong KuNG" userId="cdea5fa8f2627b4e" providerId="LiveId" clId="{D6B8A4E0-290D-6B4E-B09E-7A3F72693D61}" dt="2024-03-04T03:51:40.341" v="5376" actId="1035"/>
          <ac:spMkLst>
            <pc:docMk/>
            <pc:sldMk cId="222436699" sldId="319"/>
            <ac:spMk id="8" creationId="{79060B30-BDCA-DC7E-E557-15789545CE20}"/>
          </ac:spMkLst>
        </pc:spChg>
        <pc:spChg chg="add mod">
          <ac:chgData name="Tong KuNG" userId="cdea5fa8f2627b4e" providerId="LiveId" clId="{D6B8A4E0-290D-6B4E-B09E-7A3F72693D61}" dt="2024-03-03T15:13:35.309" v="4286" actId="1076"/>
          <ac:spMkLst>
            <pc:docMk/>
            <pc:sldMk cId="222436699" sldId="319"/>
            <ac:spMk id="9" creationId="{63D27B88-9B83-7286-650F-C2D2337B88E9}"/>
          </ac:spMkLst>
        </pc:spChg>
        <pc:spChg chg="mod">
          <ac:chgData name="Tong KuNG" userId="cdea5fa8f2627b4e" providerId="LiveId" clId="{D6B8A4E0-290D-6B4E-B09E-7A3F72693D61}" dt="2024-03-04T03:51:44.895" v="5381" actId="1036"/>
          <ac:spMkLst>
            <pc:docMk/>
            <pc:sldMk cId="222436699" sldId="319"/>
            <ac:spMk id="10" creationId="{0859AE45-E673-F2D6-4386-09F46B8D996A}"/>
          </ac:spMkLst>
        </pc:spChg>
        <pc:spChg chg="mod">
          <ac:chgData name="Tong KuNG" userId="cdea5fa8f2627b4e" providerId="LiveId" clId="{D6B8A4E0-290D-6B4E-B09E-7A3F72693D61}" dt="2024-03-04T03:51:48.872" v="5387" actId="1037"/>
          <ac:spMkLst>
            <pc:docMk/>
            <pc:sldMk cId="222436699" sldId="319"/>
            <ac:spMk id="12" creationId="{734D4A61-93D4-D570-3334-7F2BD89DB8B0}"/>
          </ac:spMkLst>
        </pc:spChg>
        <pc:picChg chg="del mod">
          <ac:chgData name="Tong KuNG" userId="cdea5fa8f2627b4e" providerId="LiveId" clId="{D6B8A4E0-290D-6B4E-B09E-7A3F72693D61}" dt="2024-03-03T04:11:42.206" v="500" actId="478"/>
          <ac:picMkLst>
            <pc:docMk/>
            <pc:sldMk cId="222436699" sldId="319"/>
            <ac:picMk id="5" creationId="{DE199856-2BD0-A360-7473-E3E052F56891}"/>
          </ac:picMkLst>
        </pc:picChg>
      </pc:sldChg>
      <pc:sldChg chg="addSp delSp modSp add mod delAnim modAnim modNotesTx">
        <pc:chgData name="Tong KuNG" userId="cdea5fa8f2627b4e" providerId="LiveId" clId="{D6B8A4E0-290D-6B4E-B09E-7A3F72693D61}" dt="2024-03-04T01:06:29.154" v="4682" actId="207"/>
        <pc:sldMkLst>
          <pc:docMk/>
          <pc:sldMk cId="470673979" sldId="320"/>
        </pc:sldMkLst>
        <pc:spChg chg="mod">
          <ac:chgData name="Tong KuNG" userId="cdea5fa8f2627b4e" providerId="LiveId" clId="{D6B8A4E0-290D-6B4E-B09E-7A3F72693D61}" dt="2024-03-04T01:04:12.357" v="4659" actId="114"/>
          <ac:spMkLst>
            <pc:docMk/>
            <pc:sldMk cId="470673979" sldId="320"/>
            <ac:spMk id="3" creationId="{3A7080F4-F73E-C037-7F4F-52221840BAF9}"/>
          </ac:spMkLst>
        </pc:spChg>
        <pc:spChg chg="mod">
          <ac:chgData name="Tong KuNG" userId="cdea5fa8f2627b4e" providerId="LiveId" clId="{D6B8A4E0-290D-6B4E-B09E-7A3F72693D61}" dt="2024-03-04T01:06:29.154" v="4682" actId="207"/>
          <ac:spMkLst>
            <pc:docMk/>
            <pc:sldMk cId="470673979" sldId="320"/>
            <ac:spMk id="6" creationId="{72704DC6-B5C8-B727-BD95-EAC5B7D3B930}"/>
          </ac:spMkLst>
        </pc:spChg>
        <pc:spChg chg="del">
          <ac:chgData name="Tong KuNG" userId="cdea5fa8f2627b4e" providerId="LiveId" clId="{D6B8A4E0-290D-6B4E-B09E-7A3F72693D61}" dt="2024-03-03T04:25:18.614" v="557" actId="478"/>
          <ac:spMkLst>
            <pc:docMk/>
            <pc:sldMk cId="470673979" sldId="320"/>
            <ac:spMk id="7" creationId="{9538ABC8-3E48-AB36-DD66-4EC8DD0F5404}"/>
          </ac:spMkLst>
        </pc:spChg>
        <pc:spChg chg="mod">
          <ac:chgData name="Tong KuNG" userId="cdea5fa8f2627b4e" providerId="LiveId" clId="{D6B8A4E0-290D-6B4E-B09E-7A3F72693D61}" dt="2024-03-03T04:14:34.700" v="546" actId="1035"/>
          <ac:spMkLst>
            <pc:docMk/>
            <pc:sldMk cId="470673979" sldId="320"/>
            <ac:spMk id="9" creationId="{B5F6D099-80B2-2725-8DA8-BC238E6256F9}"/>
          </ac:spMkLst>
        </pc:spChg>
        <pc:spChg chg="add mod">
          <ac:chgData name="Tong KuNG" userId="cdea5fa8f2627b4e" providerId="LiveId" clId="{D6B8A4E0-290D-6B4E-B09E-7A3F72693D61}" dt="2024-03-03T04:27:34.840" v="600" actId="1076"/>
          <ac:spMkLst>
            <pc:docMk/>
            <pc:sldMk cId="470673979" sldId="320"/>
            <ac:spMk id="16" creationId="{929219A7-EF10-5D91-CC7D-8A8AB1EA8BDF}"/>
          </ac:spMkLst>
        </pc:spChg>
        <pc:spChg chg="add mod">
          <ac:chgData name="Tong KuNG" userId="cdea5fa8f2627b4e" providerId="LiveId" clId="{D6B8A4E0-290D-6B4E-B09E-7A3F72693D61}" dt="2024-03-03T04:27:37.798" v="604" actId="1035"/>
          <ac:spMkLst>
            <pc:docMk/>
            <pc:sldMk cId="470673979" sldId="320"/>
            <ac:spMk id="17" creationId="{25BBE622-1C33-E1FA-90B4-A5F32764BFDB}"/>
          </ac:spMkLst>
        </pc:spChg>
        <pc:spChg chg="add del mod">
          <ac:chgData name="Tong KuNG" userId="cdea5fa8f2627b4e" providerId="LiveId" clId="{D6B8A4E0-290D-6B4E-B09E-7A3F72693D61}" dt="2024-03-03T04:31:18.765" v="607"/>
          <ac:spMkLst>
            <pc:docMk/>
            <pc:sldMk cId="470673979" sldId="320"/>
            <ac:spMk id="19" creationId="{1483DBE2-26DC-9C1F-D13A-A6D2905CB481}"/>
          </ac:spMkLst>
        </pc:spChg>
        <pc:spChg chg="add mod">
          <ac:chgData name="Tong KuNG" userId="cdea5fa8f2627b4e" providerId="LiveId" clId="{D6B8A4E0-290D-6B4E-B09E-7A3F72693D61}" dt="2024-03-03T13:27:50.780" v="3811" actId="20577"/>
          <ac:spMkLst>
            <pc:docMk/>
            <pc:sldMk cId="470673979" sldId="320"/>
            <ac:spMk id="23" creationId="{890E2346-A25E-6623-EE07-C4C29A6CBC1F}"/>
          </ac:spMkLst>
        </pc:spChg>
        <pc:spChg chg="mod">
          <ac:chgData name="Tong KuNG" userId="cdea5fa8f2627b4e" providerId="LiveId" clId="{D6B8A4E0-290D-6B4E-B09E-7A3F72693D61}" dt="2024-03-03T12:37:23.053" v="3248" actId="20577"/>
          <ac:spMkLst>
            <pc:docMk/>
            <pc:sldMk cId="470673979" sldId="320"/>
            <ac:spMk id="32" creationId="{789F806A-295D-13DD-F226-FB6DF18189DE}"/>
          </ac:spMkLst>
        </pc:spChg>
        <pc:spChg chg="del">
          <ac:chgData name="Tong KuNG" userId="cdea5fa8f2627b4e" providerId="LiveId" clId="{D6B8A4E0-290D-6B4E-B09E-7A3F72693D61}" dt="2024-03-03T04:25:18.614" v="557" actId="478"/>
          <ac:spMkLst>
            <pc:docMk/>
            <pc:sldMk cId="470673979" sldId="320"/>
            <ac:spMk id="34" creationId="{56E02C4E-FCE2-75AB-6027-34F87DF706B6}"/>
          </ac:spMkLst>
        </pc:spChg>
        <pc:picChg chg="add del mod">
          <ac:chgData name="Tong KuNG" userId="cdea5fa8f2627b4e" providerId="LiveId" clId="{D6B8A4E0-290D-6B4E-B09E-7A3F72693D61}" dt="2024-03-03T04:31:37.100" v="608" actId="478"/>
          <ac:picMkLst>
            <pc:docMk/>
            <pc:sldMk cId="470673979" sldId="320"/>
            <ac:picMk id="4" creationId="{33EF5517-EC15-CF18-C693-095033C02BB0}"/>
          </ac:picMkLst>
        </pc:picChg>
        <pc:picChg chg="del">
          <ac:chgData name="Tong KuNG" userId="cdea5fa8f2627b4e" providerId="LiveId" clId="{D6B8A4E0-290D-6B4E-B09E-7A3F72693D61}" dt="2024-03-03T04:25:18.614" v="557" actId="478"/>
          <ac:picMkLst>
            <pc:docMk/>
            <pc:sldMk cId="470673979" sldId="320"/>
            <ac:picMk id="5" creationId="{33F4261E-5D45-FC7B-5EA9-598B97C748B5}"/>
          </ac:picMkLst>
        </pc:picChg>
        <pc:picChg chg="add del mod modCrop">
          <ac:chgData name="Tong KuNG" userId="cdea5fa8f2627b4e" providerId="LiveId" clId="{D6B8A4E0-290D-6B4E-B09E-7A3F72693D61}" dt="2024-03-03T04:24:23.491" v="552" actId="478"/>
          <ac:picMkLst>
            <pc:docMk/>
            <pc:sldMk cId="470673979" sldId="320"/>
            <ac:picMk id="13" creationId="{6D0D0A90-0397-30E6-435E-F8559742B147}"/>
          </ac:picMkLst>
        </pc:picChg>
        <pc:picChg chg="add mod modCrop">
          <ac:chgData name="Tong KuNG" userId="cdea5fa8f2627b4e" providerId="LiveId" clId="{D6B8A4E0-290D-6B4E-B09E-7A3F72693D61}" dt="2024-03-03T04:25:57.439" v="565" actId="1076"/>
          <ac:picMkLst>
            <pc:docMk/>
            <pc:sldMk cId="470673979" sldId="320"/>
            <ac:picMk id="14" creationId="{74625E9C-2702-C295-311E-9E62861F0B64}"/>
          </ac:picMkLst>
        </pc:picChg>
        <pc:picChg chg="add mod">
          <ac:chgData name="Tong KuNG" userId="cdea5fa8f2627b4e" providerId="LiveId" clId="{D6B8A4E0-290D-6B4E-B09E-7A3F72693D61}" dt="2024-03-03T04:32:18.444" v="622" actId="1076"/>
          <ac:picMkLst>
            <pc:docMk/>
            <pc:sldMk cId="470673979" sldId="320"/>
            <ac:picMk id="22" creationId="{4B8FBDA4-9BF3-F2EE-AD0D-5A96DADB8F2B}"/>
          </ac:picMkLst>
        </pc:picChg>
        <pc:cxnChg chg="add mod">
          <ac:chgData name="Tong KuNG" userId="cdea5fa8f2627b4e" providerId="LiveId" clId="{D6B8A4E0-290D-6B4E-B09E-7A3F72693D61}" dt="2024-03-03T04:14:24.189" v="533" actId="1076"/>
          <ac:cxnSpMkLst>
            <pc:docMk/>
            <pc:sldMk cId="470673979" sldId="320"/>
            <ac:cxnSpMk id="8" creationId="{41791229-5AA0-22C4-46B5-0D1D890AAFC2}"/>
          </ac:cxnSpMkLst>
        </pc:cxnChg>
        <pc:cxnChg chg="add mod">
          <ac:chgData name="Tong KuNG" userId="cdea5fa8f2627b4e" providerId="LiveId" clId="{D6B8A4E0-290D-6B4E-B09E-7A3F72693D61}" dt="2024-03-03T04:14:27.408" v="535" actId="1076"/>
          <ac:cxnSpMkLst>
            <pc:docMk/>
            <pc:sldMk cId="470673979" sldId="320"/>
            <ac:cxnSpMk id="10" creationId="{DBD40A68-909F-A942-75B8-FE1A2C9980B8}"/>
          </ac:cxnSpMkLst>
        </pc:cxnChg>
        <pc:cxnChg chg="add mod">
          <ac:chgData name="Tong KuNG" userId="cdea5fa8f2627b4e" providerId="LiveId" clId="{D6B8A4E0-290D-6B4E-B09E-7A3F72693D61}" dt="2024-03-03T04:14:29.962" v="537" actId="1076"/>
          <ac:cxnSpMkLst>
            <pc:docMk/>
            <pc:sldMk cId="470673979" sldId="320"/>
            <ac:cxnSpMk id="11" creationId="{7A459770-8C75-539F-B0B6-FAE6657968AF}"/>
          </ac:cxnSpMkLst>
        </pc:cxnChg>
        <pc:cxnChg chg="mod">
          <ac:chgData name="Tong KuNG" userId="cdea5fa8f2627b4e" providerId="LiveId" clId="{D6B8A4E0-290D-6B4E-B09E-7A3F72693D61}" dt="2024-03-03T04:12:33.879" v="505" actId="208"/>
          <ac:cxnSpMkLst>
            <pc:docMk/>
            <pc:sldMk cId="470673979" sldId="320"/>
            <ac:cxnSpMk id="12" creationId="{E1CD54A4-C3BA-700E-4A37-4AD1F9B7FB8E}"/>
          </ac:cxnSpMkLst>
        </pc:cxnChg>
        <pc:cxnChg chg="mod">
          <ac:chgData name="Tong KuNG" userId="cdea5fa8f2627b4e" providerId="LiveId" clId="{D6B8A4E0-290D-6B4E-B09E-7A3F72693D61}" dt="2024-03-03T04:12:33.879" v="505" actId="208"/>
          <ac:cxnSpMkLst>
            <pc:docMk/>
            <pc:sldMk cId="470673979" sldId="320"/>
            <ac:cxnSpMk id="15" creationId="{F3524323-BC40-B44A-09DE-D626EF33C79E}"/>
          </ac:cxnSpMkLst>
        </pc:cxnChg>
        <pc:cxnChg chg="mod">
          <ac:chgData name="Tong KuNG" userId="cdea5fa8f2627b4e" providerId="LiveId" clId="{D6B8A4E0-290D-6B4E-B09E-7A3F72693D61}" dt="2024-03-03T04:12:33.879" v="505" actId="208"/>
          <ac:cxnSpMkLst>
            <pc:docMk/>
            <pc:sldMk cId="470673979" sldId="320"/>
            <ac:cxnSpMk id="18" creationId="{B4F1EFF7-4DDF-F214-C49A-4915F44247A7}"/>
          </ac:cxnSpMkLst>
        </pc:cxnChg>
        <pc:cxnChg chg="mod">
          <ac:chgData name="Tong KuNG" userId="cdea5fa8f2627b4e" providerId="LiveId" clId="{D6B8A4E0-290D-6B4E-B09E-7A3F72693D61}" dt="2024-03-03T04:12:33.879" v="505" actId="208"/>
          <ac:cxnSpMkLst>
            <pc:docMk/>
            <pc:sldMk cId="470673979" sldId="320"/>
            <ac:cxnSpMk id="21" creationId="{9186FE52-AF03-EDE7-4292-B8869E34FF22}"/>
          </ac:cxnSpMkLst>
        </pc:cxnChg>
        <pc:cxnChg chg="mod">
          <ac:chgData name="Tong KuNG" userId="cdea5fa8f2627b4e" providerId="LiveId" clId="{D6B8A4E0-290D-6B4E-B09E-7A3F72693D61}" dt="2024-03-03T04:14:34.700" v="546" actId="1035"/>
          <ac:cxnSpMkLst>
            <pc:docMk/>
            <pc:sldMk cId="470673979" sldId="320"/>
            <ac:cxnSpMk id="26" creationId="{4B96E1BE-8711-B256-791B-12FB4A2E7C13}"/>
          </ac:cxnSpMkLst>
        </pc:cxnChg>
        <pc:cxnChg chg="del mod">
          <ac:chgData name="Tong KuNG" userId="cdea5fa8f2627b4e" providerId="LiveId" clId="{D6B8A4E0-290D-6B4E-B09E-7A3F72693D61}" dt="2024-03-03T04:14:16.033" v="526" actId="478"/>
          <ac:cxnSpMkLst>
            <pc:docMk/>
            <pc:sldMk cId="470673979" sldId="320"/>
            <ac:cxnSpMk id="46" creationId="{D3BB6D8F-DCAA-777F-BFC4-2251FECD6EA8}"/>
          </ac:cxnSpMkLst>
        </pc:cxnChg>
        <pc:cxnChg chg="del mod">
          <ac:chgData name="Tong KuNG" userId="cdea5fa8f2627b4e" providerId="LiveId" clId="{D6B8A4E0-290D-6B4E-B09E-7A3F72693D61}" dt="2024-03-03T04:14:16.033" v="526" actId="478"/>
          <ac:cxnSpMkLst>
            <pc:docMk/>
            <pc:sldMk cId="470673979" sldId="320"/>
            <ac:cxnSpMk id="47" creationId="{BAE61B65-1A92-3193-E7A9-A3CBEC094EC8}"/>
          </ac:cxnSpMkLst>
        </pc:cxnChg>
        <pc:cxnChg chg="del mod">
          <ac:chgData name="Tong KuNG" userId="cdea5fa8f2627b4e" providerId="LiveId" clId="{D6B8A4E0-290D-6B4E-B09E-7A3F72693D61}" dt="2024-03-03T04:14:18.132" v="527" actId="478"/>
          <ac:cxnSpMkLst>
            <pc:docMk/>
            <pc:sldMk cId="470673979" sldId="320"/>
            <ac:cxnSpMk id="48" creationId="{E4153B13-B130-C5FA-14C4-3109861EE2EE}"/>
          </ac:cxnSpMkLst>
        </pc:cxnChg>
        <pc:cxnChg chg="mod">
          <ac:chgData name="Tong KuNG" userId="cdea5fa8f2627b4e" providerId="LiveId" clId="{D6B8A4E0-290D-6B4E-B09E-7A3F72693D61}" dt="2024-03-03T04:14:20.223" v="531" actId="1035"/>
          <ac:cxnSpMkLst>
            <pc:docMk/>
            <pc:sldMk cId="470673979" sldId="320"/>
            <ac:cxnSpMk id="49" creationId="{A2855964-7792-2E9F-61B5-07B016AF457A}"/>
          </ac:cxnSpMkLst>
        </pc:cxnChg>
      </pc:sldChg>
      <pc:sldChg chg="add del">
        <pc:chgData name="Tong KuNG" userId="cdea5fa8f2627b4e" providerId="LiveId" clId="{D6B8A4E0-290D-6B4E-B09E-7A3F72693D61}" dt="2024-03-03T04:32:38.423" v="624" actId="2696"/>
        <pc:sldMkLst>
          <pc:docMk/>
          <pc:sldMk cId="3059333135" sldId="321"/>
        </pc:sldMkLst>
      </pc:sldChg>
      <pc:sldChg chg="addSp delSp modSp add mod addAnim delAnim">
        <pc:chgData name="Tong KuNG" userId="cdea5fa8f2627b4e" providerId="LiveId" clId="{D6B8A4E0-290D-6B4E-B09E-7A3F72693D61}" dt="2024-03-04T04:34:57.397" v="5572" actId="20577"/>
        <pc:sldMkLst>
          <pc:docMk/>
          <pc:sldMk cId="3522287341" sldId="322"/>
        </pc:sldMkLst>
        <pc:spChg chg="add mod">
          <ac:chgData name="Tong KuNG" userId="cdea5fa8f2627b4e" providerId="LiveId" clId="{D6B8A4E0-290D-6B4E-B09E-7A3F72693D61}" dt="2024-03-04T01:08:09.169" v="4701"/>
          <ac:spMkLst>
            <pc:docMk/>
            <pc:sldMk cId="3522287341" sldId="322"/>
            <ac:spMk id="2" creationId="{B1B87358-1AE0-88A8-96DE-ADC710B41A10}"/>
          </ac:spMkLst>
        </pc:spChg>
        <pc:spChg chg="del">
          <ac:chgData name="Tong KuNG" userId="cdea5fa8f2627b4e" providerId="LiveId" clId="{D6B8A4E0-290D-6B4E-B09E-7A3F72693D61}" dt="2024-03-03T09:39:32.965" v="1719" actId="478"/>
          <ac:spMkLst>
            <pc:docMk/>
            <pc:sldMk cId="3522287341" sldId="322"/>
            <ac:spMk id="2" creationId="{D4658AF7-9E0A-7D25-1908-726D446DD52D}"/>
          </ac:spMkLst>
        </pc:spChg>
        <pc:spChg chg="add del mod">
          <ac:chgData name="Tong KuNG" userId="cdea5fa8f2627b4e" providerId="LiveId" clId="{D6B8A4E0-290D-6B4E-B09E-7A3F72693D61}" dt="2024-03-03T09:38:28.337" v="1712" actId="478"/>
          <ac:spMkLst>
            <pc:docMk/>
            <pc:sldMk cId="3522287341" sldId="322"/>
            <ac:spMk id="4" creationId="{6CE9C1B0-1D3E-9A41-81CE-F82B3EA90054}"/>
          </ac:spMkLst>
        </pc:spChg>
        <pc:spChg chg="add del mod">
          <ac:chgData name="Tong KuNG" userId="cdea5fa8f2627b4e" providerId="LiveId" clId="{D6B8A4E0-290D-6B4E-B09E-7A3F72693D61}" dt="2024-03-03T09:39:34.031" v="1720" actId="478"/>
          <ac:spMkLst>
            <pc:docMk/>
            <pc:sldMk cId="3522287341" sldId="322"/>
            <ac:spMk id="7" creationId="{7DD7208C-AB4F-C603-E480-3DBF9A0217C7}"/>
          </ac:spMkLst>
        </pc:spChg>
        <pc:spChg chg="add mod">
          <ac:chgData name="Tong KuNG" userId="cdea5fa8f2627b4e" providerId="LiveId" clId="{D6B8A4E0-290D-6B4E-B09E-7A3F72693D61}" dt="2024-03-04T04:34:55.645" v="5570" actId="20577"/>
          <ac:spMkLst>
            <pc:docMk/>
            <pc:sldMk cId="3522287341" sldId="322"/>
            <ac:spMk id="9" creationId="{F839A7FE-008C-06A3-E348-ABD8D6DC3F20}"/>
          </ac:spMkLst>
        </pc:spChg>
        <pc:spChg chg="add mod">
          <ac:chgData name="Tong KuNG" userId="cdea5fa8f2627b4e" providerId="LiveId" clId="{D6B8A4E0-290D-6B4E-B09E-7A3F72693D61}" dt="2024-03-03T10:00:55.225" v="1963"/>
          <ac:spMkLst>
            <pc:docMk/>
            <pc:sldMk cId="3522287341" sldId="322"/>
            <ac:spMk id="24" creationId="{86357541-27F9-9E91-D62B-CEAC04865020}"/>
          </ac:spMkLst>
        </pc:spChg>
        <pc:spChg chg="add mod">
          <ac:chgData name="Tong KuNG" userId="cdea5fa8f2627b4e" providerId="LiveId" clId="{D6B8A4E0-290D-6B4E-B09E-7A3F72693D61}" dt="2024-03-03T13:28:09.871" v="3820" actId="20577"/>
          <ac:spMkLst>
            <pc:docMk/>
            <pc:sldMk cId="3522287341" sldId="322"/>
            <ac:spMk id="25" creationId="{367991DD-4D35-CFEB-6AFC-A176BDE168A0}"/>
          </ac:spMkLst>
        </pc:spChg>
        <pc:spChg chg="mod">
          <ac:chgData name="Tong KuNG" userId="cdea5fa8f2627b4e" providerId="LiveId" clId="{D6B8A4E0-290D-6B4E-B09E-7A3F72693D61}" dt="2024-03-04T01:10:04.504" v="4723" actId="403"/>
          <ac:spMkLst>
            <pc:docMk/>
            <pc:sldMk cId="3522287341" sldId="322"/>
            <ac:spMk id="58" creationId="{50BA0F20-7733-62B4-F40D-61C3BE0F1986}"/>
          </ac:spMkLst>
        </pc:spChg>
        <pc:spChg chg="mod">
          <ac:chgData name="Tong KuNG" userId="cdea5fa8f2627b4e" providerId="LiveId" clId="{D6B8A4E0-290D-6B4E-B09E-7A3F72693D61}" dt="2024-03-04T01:10:07.492" v="4725" actId="403"/>
          <ac:spMkLst>
            <pc:docMk/>
            <pc:sldMk cId="3522287341" sldId="322"/>
            <ac:spMk id="59" creationId="{98B07220-C3E6-75A6-2B15-1CE51476C8B5}"/>
          </ac:spMkLst>
        </pc:spChg>
        <pc:spChg chg="mod">
          <ac:chgData name="Tong KuNG" userId="cdea5fa8f2627b4e" providerId="LiveId" clId="{D6B8A4E0-290D-6B4E-B09E-7A3F72693D61}" dt="2024-03-04T04:13:26.442" v="5499" actId="1076"/>
          <ac:spMkLst>
            <pc:docMk/>
            <pc:sldMk cId="3522287341" sldId="322"/>
            <ac:spMk id="61" creationId="{0B3E9362-17BA-013C-D548-67F57A334EEE}"/>
          </ac:spMkLst>
        </pc:spChg>
        <pc:spChg chg="mod">
          <ac:chgData name="Tong KuNG" userId="cdea5fa8f2627b4e" providerId="LiveId" clId="{D6B8A4E0-290D-6B4E-B09E-7A3F72693D61}" dt="2024-03-04T04:13:30.861" v="5500" actId="1076"/>
          <ac:spMkLst>
            <pc:docMk/>
            <pc:sldMk cId="3522287341" sldId="322"/>
            <ac:spMk id="62" creationId="{172B9468-E7FA-DD49-35C8-8EFE9DD32020}"/>
          </ac:spMkLst>
        </pc:spChg>
        <pc:spChg chg="del">
          <ac:chgData name="Tong KuNG" userId="cdea5fa8f2627b4e" providerId="LiveId" clId="{D6B8A4E0-290D-6B4E-B09E-7A3F72693D61}" dt="2024-03-03T09:49:06.211" v="1804" actId="478"/>
          <ac:spMkLst>
            <pc:docMk/>
            <pc:sldMk cId="3522287341" sldId="322"/>
            <ac:spMk id="63" creationId="{85A8BF4F-EFF1-8870-3D56-ED02C4111A18}"/>
          </ac:spMkLst>
        </pc:spChg>
        <pc:spChg chg="del mod">
          <ac:chgData name="Tong KuNG" userId="cdea5fa8f2627b4e" providerId="LiveId" clId="{D6B8A4E0-290D-6B4E-B09E-7A3F72693D61}" dt="2024-03-04T01:08:08.574" v="4700" actId="478"/>
          <ac:spMkLst>
            <pc:docMk/>
            <pc:sldMk cId="3522287341" sldId="322"/>
            <ac:spMk id="65" creationId="{F9FFA44B-31BE-C5DF-2367-8B7C3FDEB91D}"/>
          </ac:spMkLst>
        </pc:spChg>
        <pc:spChg chg="del">
          <ac:chgData name="Tong KuNG" userId="cdea5fa8f2627b4e" providerId="LiveId" clId="{D6B8A4E0-290D-6B4E-B09E-7A3F72693D61}" dt="2024-03-03T09:45:16.532" v="1761" actId="478"/>
          <ac:spMkLst>
            <pc:docMk/>
            <pc:sldMk cId="3522287341" sldId="322"/>
            <ac:spMk id="66" creationId="{B94F14DD-5A27-7B43-ED50-B50D99B449BC}"/>
          </ac:spMkLst>
        </pc:spChg>
        <pc:spChg chg="mod">
          <ac:chgData name="Tong KuNG" userId="cdea5fa8f2627b4e" providerId="LiveId" clId="{D6B8A4E0-290D-6B4E-B09E-7A3F72693D61}" dt="2024-03-04T04:34:57.397" v="5572" actId="20577"/>
          <ac:spMkLst>
            <pc:docMk/>
            <pc:sldMk cId="3522287341" sldId="322"/>
            <ac:spMk id="67" creationId="{419E6E8B-9D4F-7B61-D34C-FF2A3596532B}"/>
          </ac:spMkLst>
        </pc:spChg>
        <pc:spChg chg="mod">
          <ac:chgData name="Tong KuNG" userId="cdea5fa8f2627b4e" providerId="LiveId" clId="{D6B8A4E0-290D-6B4E-B09E-7A3F72693D61}" dt="2024-03-03T09:49:02.240" v="1803" actId="1076"/>
          <ac:spMkLst>
            <pc:docMk/>
            <pc:sldMk cId="3522287341" sldId="322"/>
            <ac:spMk id="85" creationId="{4F44DDB9-7A08-F573-B68B-1AACA5736655}"/>
          </ac:spMkLst>
        </pc:spChg>
        <pc:spChg chg="mod">
          <ac:chgData name="Tong KuNG" userId="cdea5fa8f2627b4e" providerId="LiveId" clId="{D6B8A4E0-290D-6B4E-B09E-7A3F72693D61}" dt="2024-03-03T09:49:09.090" v="1805" actId="1076"/>
          <ac:spMkLst>
            <pc:docMk/>
            <pc:sldMk cId="3522287341" sldId="322"/>
            <ac:spMk id="86" creationId="{69B1858B-F73F-1EAA-6B23-2EA41A90F6B0}"/>
          </ac:spMkLst>
        </pc:spChg>
        <pc:spChg chg="mod">
          <ac:chgData name="Tong KuNG" userId="cdea5fa8f2627b4e" providerId="LiveId" clId="{D6B8A4E0-290D-6B4E-B09E-7A3F72693D61}" dt="2024-03-03T09:56:22.940" v="1946" actId="14100"/>
          <ac:spMkLst>
            <pc:docMk/>
            <pc:sldMk cId="3522287341" sldId="322"/>
            <ac:spMk id="87" creationId="{9879A6E5-9AA0-E7A5-1814-7E537AD64EF6}"/>
          </ac:spMkLst>
        </pc:spChg>
        <pc:spChg chg="mod">
          <ac:chgData name="Tong KuNG" userId="cdea5fa8f2627b4e" providerId="LiveId" clId="{D6B8A4E0-290D-6B4E-B09E-7A3F72693D61}" dt="2024-03-03T09:56:37.739" v="1948" actId="1076"/>
          <ac:spMkLst>
            <pc:docMk/>
            <pc:sldMk cId="3522287341" sldId="322"/>
            <ac:spMk id="88" creationId="{7F625FD4-CDA6-B50F-F1F1-B8AC12FC75EC}"/>
          </ac:spMkLst>
        </pc:spChg>
        <pc:picChg chg="add mod modCrop">
          <ac:chgData name="Tong KuNG" userId="cdea5fa8f2627b4e" providerId="LiveId" clId="{D6B8A4E0-290D-6B4E-B09E-7A3F72693D61}" dt="2024-03-03T09:39:39.347" v="1722" actId="1076"/>
          <ac:picMkLst>
            <pc:docMk/>
            <pc:sldMk cId="3522287341" sldId="322"/>
            <ac:picMk id="5" creationId="{6608BB4E-D2B0-BE5D-FF7D-F4D00D198282}"/>
          </ac:picMkLst>
        </pc:picChg>
        <pc:picChg chg="add del mod">
          <ac:chgData name="Tong KuNG" userId="cdea5fa8f2627b4e" providerId="LiveId" clId="{D6B8A4E0-290D-6B4E-B09E-7A3F72693D61}" dt="2024-03-03T09:45:25.594" v="1765" actId="478"/>
          <ac:picMkLst>
            <pc:docMk/>
            <pc:sldMk cId="3522287341" sldId="322"/>
            <ac:picMk id="8" creationId="{9F8B24DD-834A-8269-2ED8-DCFD9144DC77}"/>
          </ac:picMkLst>
        </pc:picChg>
        <pc:picChg chg="add mod modCrop">
          <ac:chgData name="Tong KuNG" userId="cdea5fa8f2627b4e" providerId="LiveId" clId="{D6B8A4E0-290D-6B4E-B09E-7A3F72693D61}" dt="2024-03-03T09:46:16.287" v="1771" actId="167"/>
          <ac:picMkLst>
            <pc:docMk/>
            <pc:sldMk cId="3522287341" sldId="322"/>
            <ac:picMk id="10" creationId="{572307FE-081D-3F19-0CBB-3771115B7E48}"/>
          </ac:picMkLst>
        </pc:picChg>
        <pc:picChg chg="add del mod">
          <ac:chgData name="Tong KuNG" userId="cdea5fa8f2627b4e" providerId="LiveId" clId="{D6B8A4E0-290D-6B4E-B09E-7A3F72693D61}" dt="2024-03-03T09:56:15.812" v="1945" actId="478"/>
          <ac:picMkLst>
            <pc:docMk/>
            <pc:sldMk cId="3522287341" sldId="322"/>
            <ac:picMk id="20" creationId="{3A67B983-B27C-A95F-A504-5825BEAE817B}"/>
          </ac:picMkLst>
        </pc:picChg>
        <pc:picChg chg="add del mod">
          <ac:chgData name="Tong KuNG" userId="cdea5fa8f2627b4e" providerId="LiveId" clId="{D6B8A4E0-290D-6B4E-B09E-7A3F72693D61}" dt="2024-03-03T09:56:15.812" v="1945" actId="478"/>
          <ac:picMkLst>
            <pc:docMk/>
            <pc:sldMk cId="3522287341" sldId="322"/>
            <ac:picMk id="21" creationId="{4C532991-29CF-055B-636D-C07E8BEC47CA}"/>
          </ac:picMkLst>
        </pc:picChg>
        <pc:picChg chg="del">
          <ac:chgData name="Tong KuNG" userId="cdea5fa8f2627b4e" providerId="LiveId" clId="{D6B8A4E0-290D-6B4E-B09E-7A3F72693D61}" dt="2024-03-03T09:38:23.294" v="1710" actId="478"/>
          <ac:picMkLst>
            <pc:docMk/>
            <pc:sldMk cId="3522287341" sldId="322"/>
            <ac:picMk id="54" creationId="{9A19C7BE-EBCF-03F3-1893-1845482E53E2}"/>
          </ac:picMkLst>
        </pc:picChg>
        <pc:picChg chg="del">
          <ac:chgData name="Tong KuNG" userId="cdea5fa8f2627b4e" providerId="LiveId" clId="{D6B8A4E0-290D-6B4E-B09E-7A3F72693D61}" dt="2024-03-03T09:38:26.037" v="1711" actId="478"/>
          <ac:picMkLst>
            <pc:docMk/>
            <pc:sldMk cId="3522287341" sldId="322"/>
            <ac:picMk id="56" creationId="{6143C7FC-C91E-08AC-065F-61C693524E42}"/>
          </ac:picMkLst>
        </pc:picChg>
        <pc:picChg chg="del">
          <ac:chgData name="Tong KuNG" userId="cdea5fa8f2627b4e" providerId="LiveId" clId="{D6B8A4E0-290D-6B4E-B09E-7A3F72693D61}" dt="2024-03-03T09:51:27.479" v="1854" actId="478"/>
          <ac:picMkLst>
            <pc:docMk/>
            <pc:sldMk cId="3522287341" sldId="322"/>
            <ac:picMk id="57" creationId="{CC044C33-4B54-49E6-F3F0-3837E7F26187}"/>
          </ac:picMkLst>
        </pc:picChg>
        <pc:picChg chg="del">
          <ac:chgData name="Tong KuNG" userId="cdea5fa8f2627b4e" providerId="LiveId" clId="{D6B8A4E0-290D-6B4E-B09E-7A3F72693D61}" dt="2024-03-03T09:51:26.394" v="1853" actId="478"/>
          <ac:picMkLst>
            <pc:docMk/>
            <pc:sldMk cId="3522287341" sldId="322"/>
            <ac:picMk id="68" creationId="{7CA026BA-93B8-9583-462F-E20FD41C7476}"/>
          </ac:picMkLst>
        </pc:picChg>
        <pc:cxnChg chg="add del mod">
          <ac:chgData name="Tong KuNG" userId="cdea5fa8f2627b4e" providerId="LiveId" clId="{D6B8A4E0-290D-6B4E-B09E-7A3F72693D61}" dt="2024-03-03T09:47:15.992" v="1797" actId="1582"/>
          <ac:cxnSpMkLst>
            <pc:docMk/>
            <pc:sldMk cId="3522287341" sldId="322"/>
            <ac:cxnSpMk id="69" creationId="{82BB38EE-16B0-2FBD-3D13-FD5C485DA928}"/>
          </ac:cxnSpMkLst>
        </pc:cxnChg>
        <pc:cxnChg chg="mod">
          <ac:chgData name="Tong KuNG" userId="cdea5fa8f2627b4e" providerId="LiveId" clId="{D6B8A4E0-290D-6B4E-B09E-7A3F72693D61}" dt="2024-03-03T09:47:15.992" v="1797" actId="1582"/>
          <ac:cxnSpMkLst>
            <pc:docMk/>
            <pc:sldMk cId="3522287341" sldId="322"/>
            <ac:cxnSpMk id="70" creationId="{52CD0C07-9FA3-BE0E-A8A2-84F26B160953}"/>
          </ac:cxnSpMkLst>
        </pc:cxnChg>
        <pc:cxnChg chg="mod">
          <ac:chgData name="Tong KuNG" userId="cdea5fa8f2627b4e" providerId="LiveId" clId="{D6B8A4E0-290D-6B4E-B09E-7A3F72693D61}" dt="2024-03-03T09:47:15.992" v="1797" actId="1582"/>
          <ac:cxnSpMkLst>
            <pc:docMk/>
            <pc:sldMk cId="3522287341" sldId="322"/>
            <ac:cxnSpMk id="71" creationId="{2C63792E-2AE3-9948-670B-08A4B02C5804}"/>
          </ac:cxnSpMkLst>
        </pc:cxnChg>
        <pc:cxnChg chg="mod">
          <ac:chgData name="Tong KuNG" userId="cdea5fa8f2627b4e" providerId="LiveId" clId="{D6B8A4E0-290D-6B4E-B09E-7A3F72693D61}" dt="2024-03-03T09:50:56.573" v="1845" actId="208"/>
          <ac:cxnSpMkLst>
            <pc:docMk/>
            <pc:sldMk cId="3522287341" sldId="322"/>
            <ac:cxnSpMk id="72" creationId="{AFA40695-7E67-B00C-5A03-58DE1EF46EC2}"/>
          </ac:cxnSpMkLst>
        </pc:cxnChg>
        <pc:cxnChg chg="mod">
          <ac:chgData name="Tong KuNG" userId="cdea5fa8f2627b4e" providerId="LiveId" clId="{D6B8A4E0-290D-6B4E-B09E-7A3F72693D61}" dt="2024-03-03T09:51:06.119" v="1848" actId="1582"/>
          <ac:cxnSpMkLst>
            <pc:docMk/>
            <pc:sldMk cId="3522287341" sldId="322"/>
            <ac:cxnSpMk id="73" creationId="{5E3BC1B7-828D-6D1E-9EB3-38FD26FA726D}"/>
          </ac:cxnSpMkLst>
        </pc:cxnChg>
        <pc:cxnChg chg="mod">
          <ac:chgData name="Tong KuNG" userId="cdea5fa8f2627b4e" providerId="LiveId" clId="{D6B8A4E0-290D-6B4E-B09E-7A3F72693D61}" dt="2024-03-03T09:51:06.119" v="1848" actId="1582"/>
          <ac:cxnSpMkLst>
            <pc:docMk/>
            <pc:sldMk cId="3522287341" sldId="322"/>
            <ac:cxnSpMk id="74" creationId="{FCD4FD07-307E-24B9-7716-406762C29D9B}"/>
          </ac:cxnSpMkLst>
        </pc:cxnChg>
        <pc:cxnChg chg="mod">
          <ac:chgData name="Tong KuNG" userId="cdea5fa8f2627b4e" providerId="LiveId" clId="{D6B8A4E0-290D-6B4E-B09E-7A3F72693D61}" dt="2024-03-03T09:51:06.119" v="1848" actId="1582"/>
          <ac:cxnSpMkLst>
            <pc:docMk/>
            <pc:sldMk cId="3522287341" sldId="322"/>
            <ac:cxnSpMk id="75" creationId="{45E4C404-CA13-387E-15E5-E79A9F9BE7A1}"/>
          </ac:cxnSpMkLst>
        </pc:cxnChg>
        <pc:cxnChg chg="mod">
          <ac:chgData name="Tong KuNG" userId="cdea5fa8f2627b4e" providerId="LiveId" clId="{D6B8A4E0-290D-6B4E-B09E-7A3F72693D61}" dt="2024-03-03T09:51:06.119" v="1848" actId="1582"/>
          <ac:cxnSpMkLst>
            <pc:docMk/>
            <pc:sldMk cId="3522287341" sldId="322"/>
            <ac:cxnSpMk id="76" creationId="{FA86999B-FD37-394C-3B03-42EE2D5E4927}"/>
          </ac:cxnSpMkLst>
        </pc:cxnChg>
        <pc:cxnChg chg="mod">
          <ac:chgData name="Tong KuNG" userId="cdea5fa8f2627b4e" providerId="LiveId" clId="{D6B8A4E0-290D-6B4E-B09E-7A3F72693D61}" dt="2024-03-03T09:55:05.355" v="1917" actId="14100"/>
          <ac:cxnSpMkLst>
            <pc:docMk/>
            <pc:sldMk cId="3522287341" sldId="322"/>
            <ac:cxnSpMk id="83" creationId="{1690DF41-F00F-E7CF-AE3E-4562BEE97C15}"/>
          </ac:cxnSpMkLst>
        </pc:cxnChg>
        <pc:cxnChg chg="mod">
          <ac:chgData name="Tong KuNG" userId="cdea5fa8f2627b4e" providerId="LiveId" clId="{D6B8A4E0-290D-6B4E-B09E-7A3F72693D61}" dt="2024-03-03T09:56:41.616" v="1949" actId="14100"/>
          <ac:cxnSpMkLst>
            <pc:docMk/>
            <pc:sldMk cId="3522287341" sldId="322"/>
            <ac:cxnSpMk id="84" creationId="{8D514441-D592-FEC7-E207-2D662AFC6FAA}"/>
          </ac:cxnSpMkLst>
        </pc:cxnChg>
      </pc:sldChg>
      <pc:sldChg chg="addSp modSp add mod modAnim modNotesTx">
        <pc:chgData name="Tong KuNG" userId="cdea5fa8f2627b4e" providerId="LiveId" clId="{D6B8A4E0-290D-6B4E-B09E-7A3F72693D61}" dt="2024-03-03T15:13:43.578" v="4290" actId="20577"/>
        <pc:sldMkLst>
          <pc:docMk/>
          <pc:sldMk cId="2205772074" sldId="324"/>
        </pc:sldMkLst>
        <pc:spChg chg="mod">
          <ac:chgData name="Tong KuNG" userId="cdea5fa8f2627b4e" providerId="LiveId" clId="{D6B8A4E0-290D-6B4E-B09E-7A3F72693D61}" dt="2024-03-03T12:37:12.944" v="3245" actId="20577"/>
          <ac:spMkLst>
            <pc:docMk/>
            <pc:sldMk cId="2205772074" sldId="324"/>
            <ac:spMk id="2" creationId="{87EB1F54-E606-6A93-2E60-1BFF2D77F8EB}"/>
          </ac:spMkLst>
        </pc:spChg>
        <pc:spChg chg="mod">
          <ac:chgData name="Tong KuNG" userId="cdea5fa8f2627b4e" providerId="LiveId" clId="{D6B8A4E0-290D-6B4E-B09E-7A3F72693D61}" dt="2024-03-03T12:37:50.910" v="3260" actId="20577"/>
          <ac:spMkLst>
            <pc:docMk/>
            <pc:sldMk cId="2205772074" sldId="324"/>
            <ac:spMk id="3" creationId="{727773FA-94C8-597A-01B5-69E9B37AF601}"/>
          </ac:spMkLst>
        </pc:spChg>
        <pc:spChg chg="add mod">
          <ac:chgData name="Tong KuNG" userId="cdea5fa8f2627b4e" providerId="LiveId" clId="{D6B8A4E0-290D-6B4E-B09E-7A3F72693D61}" dt="2024-03-03T04:47:53.921" v="754" actId="207"/>
          <ac:spMkLst>
            <pc:docMk/>
            <pc:sldMk cId="2205772074" sldId="324"/>
            <ac:spMk id="4" creationId="{3D665662-5A5A-4A11-1B4E-466EFE6F7CE3}"/>
          </ac:spMkLst>
        </pc:spChg>
        <pc:spChg chg="add mod">
          <ac:chgData name="Tong KuNG" userId="cdea5fa8f2627b4e" providerId="LiveId" clId="{D6B8A4E0-290D-6B4E-B09E-7A3F72693D61}" dt="2024-03-03T04:47:53.921" v="754" actId="207"/>
          <ac:spMkLst>
            <pc:docMk/>
            <pc:sldMk cId="2205772074" sldId="324"/>
            <ac:spMk id="5" creationId="{9CF9230A-14C3-D41A-4765-56D0B9DF18E4}"/>
          </ac:spMkLst>
        </pc:spChg>
        <pc:spChg chg="mod">
          <ac:chgData name="Tong KuNG" userId="cdea5fa8f2627b4e" providerId="LiveId" clId="{D6B8A4E0-290D-6B4E-B09E-7A3F72693D61}" dt="2024-03-03T04:48:02.866" v="756" actId="20577"/>
          <ac:spMkLst>
            <pc:docMk/>
            <pc:sldMk cId="2205772074" sldId="324"/>
            <ac:spMk id="6" creationId="{C312945F-F822-7982-2727-250B174B7D72}"/>
          </ac:spMkLst>
        </pc:spChg>
        <pc:spChg chg="add mod">
          <ac:chgData name="Tong KuNG" userId="cdea5fa8f2627b4e" providerId="LiveId" clId="{D6B8A4E0-290D-6B4E-B09E-7A3F72693D61}" dt="2024-03-03T13:28:19.053" v="3824" actId="20577"/>
          <ac:spMkLst>
            <pc:docMk/>
            <pc:sldMk cId="2205772074" sldId="324"/>
            <ac:spMk id="7" creationId="{1E0822F3-7B2B-B5BF-F84F-9E31985FFDBF}"/>
          </ac:spMkLst>
        </pc:spChg>
        <pc:spChg chg="add mod">
          <ac:chgData name="Tong KuNG" userId="cdea5fa8f2627b4e" providerId="LiveId" clId="{D6B8A4E0-290D-6B4E-B09E-7A3F72693D61}" dt="2024-03-03T15:13:43.578" v="4290" actId="20577"/>
          <ac:spMkLst>
            <pc:docMk/>
            <pc:sldMk cId="2205772074" sldId="324"/>
            <ac:spMk id="9" creationId="{8A7A0751-9954-177B-F1BD-BFAE7BD8A7B6}"/>
          </ac:spMkLst>
        </pc:spChg>
      </pc:sldChg>
      <pc:sldChg chg="addSp modSp add del mod">
        <pc:chgData name="Tong KuNG" userId="cdea5fa8f2627b4e" providerId="LiveId" clId="{D6B8A4E0-290D-6B4E-B09E-7A3F72693D61}" dt="2024-03-03T11:29:42.963" v="3007" actId="2696"/>
        <pc:sldMkLst>
          <pc:docMk/>
          <pc:sldMk cId="1935927858" sldId="325"/>
        </pc:sldMkLst>
        <pc:spChg chg="mod">
          <ac:chgData name="Tong KuNG" userId="cdea5fa8f2627b4e" providerId="LiveId" clId="{D6B8A4E0-290D-6B4E-B09E-7A3F72693D61}" dt="2024-03-03T04:02:24.741" v="371" actId="20577"/>
          <ac:spMkLst>
            <pc:docMk/>
            <pc:sldMk cId="1935927858" sldId="325"/>
            <ac:spMk id="2" creationId="{459ADB78-8CDB-2380-3B6D-8C5BAF783BEF}"/>
          </ac:spMkLst>
        </pc:spChg>
        <pc:spChg chg="add mod">
          <ac:chgData name="Tong KuNG" userId="cdea5fa8f2627b4e" providerId="LiveId" clId="{D6B8A4E0-290D-6B4E-B09E-7A3F72693D61}" dt="2024-03-03T11:24:10.748" v="2882" actId="20577"/>
          <ac:spMkLst>
            <pc:docMk/>
            <pc:sldMk cId="1935927858" sldId="325"/>
            <ac:spMk id="4" creationId="{57A51E60-5F77-B89A-7E60-0E46EEAEE018}"/>
          </ac:spMkLst>
        </pc:spChg>
      </pc:sldChg>
      <pc:sldChg chg="modSp add del mod">
        <pc:chgData name="Tong KuNG" userId="cdea5fa8f2627b4e" providerId="LiveId" clId="{D6B8A4E0-290D-6B4E-B09E-7A3F72693D61}" dt="2024-03-03T04:43:22.698" v="719" actId="2696"/>
        <pc:sldMkLst>
          <pc:docMk/>
          <pc:sldMk cId="2738568012" sldId="326"/>
        </pc:sldMkLst>
        <pc:spChg chg="mod">
          <ac:chgData name="Tong KuNG" userId="cdea5fa8f2627b4e" providerId="LiveId" clId="{D6B8A4E0-290D-6B4E-B09E-7A3F72693D61}" dt="2024-03-03T04:42:44.369" v="710" actId="255"/>
          <ac:spMkLst>
            <pc:docMk/>
            <pc:sldMk cId="2738568012" sldId="326"/>
            <ac:spMk id="3" creationId="{3A7080F4-F73E-C037-7F4F-52221840BAF9}"/>
          </ac:spMkLst>
        </pc:spChg>
      </pc:sldChg>
      <pc:sldChg chg="addSp delSp modSp add mod delAnim modAnim modNotesTx">
        <pc:chgData name="Tong KuNG" userId="cdea5fa8f2627b4e" providerId="LiveId" clId="{D6B8A4E0-290D-6B4E-B09E-7A3F72693D61}" dt="2024-03-04T04:15:46.779" v="5511" actId="20577"/>
        <pc:sldMkLst>
          <pc:docMk/>
          <pc:sldMk cId="1205820534" sldId="327"/>
        </pc:sldMkLst>
        <pc:spChg chg="mod">
          <ac:chgData name="Tong KuNG" userId="cdea5fa8f2627b4e" providerId="LiveId" clId="{D6B8A4E0-290D-6B4E-B09E-7A3F72693D61}" dt="2024-03-03T15:33:13.818" v="4344" actId="207"/>
          <ac:spMkLst>
            <pc:docMk/>
            <pc:sldMk cId="1205820534" sldId="327"/>
            <ac:spMk id="3" creationId="{AF2AC22F-2226-1AAC-1BA4-2C4812A88E40}"/>
          </ac:spMkLst>
        </pc:spChg>
        <pc:spChg chg="add mod">
          <ac:chgData name="Tong KuNG" userId="cdea5fa8f2627b4e" providerId="LiveId" clId="{D6B8A4E0-290D-6B4E-B09E-7A3F72693D61}" dt="2024-03-03T15:33:13.818" v="4344" actId="207"/>
          <ac:spMkLst>
            <pc:docMk/>
            <pc:sldMk cId="1205820534" sldId="327"/>
            <ac:spMk id="4" creationId="{6E28C014-B523-3C13-BA57-DC21C742A268}"/>
          </ac:spMkLst>
        </pc:spChg>
        <pc:spChg chg="add mod">
          <ac:chgData name="Tong KuNG" userId="cdea5fa8f2627b4e" providerId="LiveId" clId="{D6B8A4E0-290D-6B4E-B09E-7A3F72693D61}" dt="2024-03-03T05:46:23.468" v="1239" actId="1076"/>
          <ac:spMkLst>
            <pc:docMk/>
            <pc:sldMk cId="1205820534" sldId="327"/>
            <ac:spMk id="5" creationId="{43E45100-124B-DB5C-47AB-0F57887ECE6E}"/>
          </ac:spMkLst>
        </pc:spChg>
        <pc:spChg chg="mod">
          <ac:chgData name="Tong KuNG" userId="cdea5fa8f2627b4e" providerId="LiveId" clId="{D6B8A4E0-290D-6B4E-B09E-7A3F72693D61}" dt="2024-03-03T15:33:13.818" v="4344" actId="207"/>
          <ac:spMkLst>
            <pc:docMk/>
            <pc:sldMk cId="1205820534" sldId="327"/>
            <ac:spMk id="6" creationId="{69905392-3D58-614B-6971-479C5E26FB4B}"/>
          </ac:spMkLst>
        </pc:spChg>
        <pc:spChg chg="del">
          <ac:chgData name="Tong KuNG" userId="cdea5fa8f2627b4e" providerId="LiveId" clId="{D6B8A4E0-290D-6B4E-B09E-7A3F72693D61}" dt="2024-03-03T05:46:10.740" v="1235" actId="478"/>
          <ac:spMkLst>
            <pc:docMk/>
            <pc:sldMk cId="1205820534" sldId="327"/>
            <ac:spMk id="7" creationId="{FD407ED0-78FE-12AB-D987-C35FF7523975}"/>
          </ac:spMkLst>
        </pc:spChg>
        <pc:spChg chg="mod">
          <ac:chgData name="Tong KuNG" userId="cdea5fa8f2627b4e" providerId="LiveId" clId="{D6B8A4E0-290D-6B4E-B09E-7A3F72693D61}" dt="2024-03-04T01:40:09.378" v="5046"/>
          <ac:spMkLst>
            <pc:docMk/>
            <pc:sldMk cId="1205820534" sldId="327"/>
            <ac:spMk id="8" creationId="{A21C90A6-3FEC-8D6A-C509-393AC130EBF3}"/>
          </ac:spMkLst>
        </pc:spChg>
        <pc:spChg chg="del">
          <ac:chgData name="Tong KuNG" userId="cdea5fa8f2627b4e" providerId="LiveId" clId="{D6B8A4E0-290D-6B4E-B09E-7A3F72693D61}" dt="2024-03-03T05:46:12.986" v="1236" actId="478"/>
          <ac:spMkLst>
            <pc:docMk/>
            <pc:sldMk cId="1205820534" sldId="327"/>
            <ac:spMk id="9" creationId="{CB97053D-8D09-D419-2CCD-E6FFBEB8BC40}"/>
          </ac:spMkLst>
        </pc:spChg>
        <pc:spChg chg="del">
          <ac:chgData name="Tong KuNG" userId="cdea5fa8f2627b4e" providerId="LiveId" clId="{D6B8A4E0-290D-6B4E-B09E-7A3F72693D61}" dt="2024-03-03T05:46:10.740" v="1235" actId="478"/>
          <ac:spMkLst>
            <pc:docMk/>
            <pc:sldMk cId="1205820534" sldId="327"/>
            <ac:spMk id="10" creationId="{C730B758-8F2C-B847-48F4-1D40B222B0A4}"/>
          </ac:spMkLst>
        </pc:spChg>
        <pc:spChg chg="del">
          <ac:chgData name="Tong KuNG" userId="cdea5fa8f2627b4e" providerId="LiveId" clId="{D6B8A4E0-290D-6B4E-B09E-7A3F72693D61}" dt="2024-03-03T05:46:12.986" v="1236" actId="478"/>
          <ac:spMkLst>
            <pc:docMk/>
            <pc:sldMk cId="1205820534" sldId="327"/>
            <ac:spMk id="11" creationId="{2404D738-D539-6502-334F-04F44C558AF9}"/>
          </ac:spMkLst>
        </pc:spChg>
        <pc:spChg chg="mod">
          <ac:chgData name="Tong KuNG" userId="cdea5fa8f2627b4e" providerId="LiveId" clId="{D6B8A4E0-290D-6B4E-B09E-7A3F72693D61}" dt="2024-03-03T05:46:23.468" v="1239" actId="1076"/>
          <ac:spMkLst>
            <pc:docMk/>
            <pc:sldMk cId="1205820534" sldId="327"/>
            <ac:spMk id="12" creationId="{F9E26771-9622-D865-2C2B-9697935E33F2}"/>
          </ac:spMkLst>
        </pc:spChg>
        <pc:spChg chg="mod">
          <ac:chgData name="Tong KuNG" userId="cdea5fa8f2627b4e" providerId="LiveId" clId="{D6B8A4E0-290D-6B4E-B09E-7A3F72693D61}" dt="2024-03-03T15:33:13.818" v="4344" actId="207"/>
          <ac:spMkLst>
            <pc:docMk/>
            <pc:sldMk cId="1205820534" sldId="327"/>
            <ac:spMk id="13" creationId="{025C2C3A-751A-7C04-1B39-FFCCB1E8CB7F}"/>
          </ac:spMkLst>
        </pc:spChg>
        <pc:spChg chg="mod">
          <ac:chgData name="Tong KuNG" userId="cdea5fa8f2627b4e" providerId="LiveId" clId="{D6B8A4E0-290D-6B4E-B09E-7A3F72693D61}" dt="2024-03-03T15:33:13.818" v="4344" actId="207"/>
          <ac:spMkLst>
            <pc:docMk/>
            <pc:sldMk cId="1205820534" sldId="327"/>
            <ac:spMk id="14" creationId="{49F795EC-75DE-60D0-D0F8-31F33CD5E3C3}"/>
          </ac:spMkLst>
        </pc:spChg>
        <pc:spChg chg="del">
          <ac:chgData name="Tong KuNG" userId="cdea5fa8f2627b4e" providerId="LiveId" clId="{D6B8A4E0-290D-6B4E-B09E-7A3F72693D61}" dt="2024-03-03T05:46:10.740" v="1235" actId="478"/>
          <ac:spMkLst>
            <pc:docMk/>
            <pc:sldMk cId="1205820534" sldId="327"/>
            <ac:spMk id="15" creationId="{21D31274-8B77-C7BD-CF90-8AD1B0765963}"/>
          </ac:spMkLst>
        </pc:spChg>
        <pc:spChg chg="del">
          <ac:chgData name="Tong KuNG" userId="cdea5fa8f2627b4e" providerId="LiveId" clId="{D6B8A4E0-290D-6B4E-B09E-7A3F72693D61}" dt="2024-03-03T05:46:10.740" v="1235" actId="478"/>
          <ac:spMkLst>
            <pc:docMk/>
            <pc:sldMk cId="1205820534" sldId="327"/>
            <ac:spMk id="16" creationId="{4E361A88-C1F0-B500-725A-528DF0F003D0}"/>
          </ac:spMkLst>
        </pc:spChg>
        <pc:spChg chg="mod">
          <ac:chgData name="Tong KuNG" userId="cdea5fa8f2627b4e" providerId="LiveId" clId="{D6B8A4E0-290D-6B4E-B09E-7A3F72693D61}" dt="2024-03-03T05:46:23.468" v="1239" actId="1076"/>
          <ac:spMkLst>
            <pc:docMk/>
            <pc:sldMk cId="1205820534" sldId="327"/>
            <ac:spMk id="18" creationId="{85678D7D-5CCD-5602-92B8-643232438D3B}"/>
          </ac:spMkLst>
        </pc:spChg>
        <pc:spChg chg="add mod">
          <ac:chgData name="Tong KuNG" userId="cdea5fa8f2627b4e" providerId="LiveId" clId="{D6B8A4E0-290D-6B4E-B09E-7A3F72693D61}" dt="2024-03-03T15:33:13.818" v="4344" actId="207"/>
          <ac:spMkLst>
            <pc:docMk/>
            <pc:sldMk cId="1205820534" sldId="327"/>
            <ac:spMk id="19" creationId="{C7E18F12-5A0F-CC7E-001F-EF4ECF28239F}"/>
          </ac:spMkLst>
        </pc:spChg>
        <pc:spChg chg="mod">
          <ac:chgData name="Tong KuNG" userId="cdea5fa8f2627b4e" providerId="LiveId" clId="{D6B8A4E0-290D-6B4E-B09E-7A3F72693D61}" dt="2024-03-04T04:15:46.779" v="5511" actId="20577"/>
          <ac:spMkLst>
            <pc:docMk/>
            <pc:sldMk cId="1205820534" sldId="327"/>
            <ac:spMk id="20" creationId="{AA004F07-96D6-02AE-3CD9-CF2BACAACC0F}"/>
          </ac:spMkLst>
        </pc:spChg>
        <pc:spChg chg="mod">
          <ac:chgData name="Tong KuNG" userId="cdea5fa8f2627b4e" providerId="LiveId" clId="{D6B8A4E0-290D-6B4E-B09E-7A3F72693D61}" dt="2024-03-03T11:25:30.153" v="2935" actId="1035"/>
          <ac:spMkLst>
            <pc:docMk/>
            <pc:sldMk cId="1205820534" sldId="327"/>
            <ac:spMk id="21" creationId="{55E09486-9A0F-F836-F781-E5443EE3BFEA}"/>
          </ac:spMkLst>
        </pc:spChg>
        <pc:spChg chg="add del mod">
          <ac:chgData name="Tong KuNG" userId="cdea5fa8f2627b4e" providerId="LiveId" clId="{D6B8A4E0-290D-6B4E-B09E-7A3F72693D61}" dt="2024-03-03T11:25:16.898" v="2908" actId="478"/>
          <ac:spMkLst>
            <pc:docMk/>
            <pc:sldMk cId="1205820534" sldId="327"/>
            <ac:spMk id="22" creationId="{8BAE574F-F24F-DF89-A363-90EAAA71537F}"/>
          </ac:spMkLst>
        </pc:spChg>
        <pc:spChg chg="add mod">
          <ac:chgData name="Tong KuNG" userId="cdea5fa8f2627b4e" providerId="LiveId" clId="{D6B8A4E0-290D-6B4E-B09E-7A3F72693D61}" dt="2024-03-03T11:25:41.538" v="2937"/>
          <ac:spMkLst>
            <pc:docMk/>
            <pc:sldMk cId="1205820534" sldId="327"/>
            <ac:spMk id="24" creationId="{1CA132B2-23F2-AD99-A5F9-61FA7C11B383}"/>
          </ac:spMkLst>
        </pc:spChg>
        <pc:picChg chg="add mod">
          <ac:chgData name="Tong KuNG" userId="cdea5fa8f2627b4e" providerId="LiveId" clId="{D6B8A4E0-290D-6B4E-B09E-7A3F72693D61}" dt="2024-03-04T01:39:09.963" v="5042" actId="167"/>
          <ac:picMkLst>
            <pc:docMk/>
            <pc:sldMk cId="1205820534" sldId="327"/>
            <ac:picMk id="7" creationId="{02766F9E-E2D6-DC44-73A8-FAD5646C3599}"/>
          </ac:picMkLst>
        </pc:picChg>
        <pc:picChg chg="mod">
          <ac:chgData name="Tong KuNG" userId="cdea5fa8f2627b4e" providerId="LiveId" clId="{D6B8A4E0-290D-6B4E-B09E-7A3F72693D61}" dt="2024-03-03T11:25:22.290" v="2919" actId="1035"/>
          <ac:picMkLst>
            <pc:docMk/>
            <pc:sldMk cId="1205820534" sldId="327"/>
            <ac:picMk id="17" creationId="{17899CF6-E521-D235-ABCB-69EC6B7F3450}"/>
          </ac:picMkLst>
        </pc:picChg>
        <pc:picChg chg="del mod">
          <ac:chgData name="Tong KuNG" userId="cdea5fa8f2627b4e" providerId="LiveId" clId="{D6B8A4E0-290D-6B4E-B09E-7A3F72693D61}" dt="2024-03-04T01:39:11.381" v="5043" actId="478"/>
          <ac:picMkLst>
            <pc:docMk/>
            <pc:sldMk cId="1205820534" sldId="327"/>
            <ac:picMk id="23" creationId="{9C769882-450E-2B1F-2DDE-66742AEA517E}"/>
          </ac:picMkLst>
        </pc:picChg>
      </pc:sldChg>
      <pc:sldChg chg="add del">
        <pc:chgData name="Tong KuNG" userId="cdea5fa8f2627b4e" providerId="LiveId" clId="{D6B8A4E0-290D-6B4E-B09E-7A3F72693D61}" dt="2024-03-03T05:46:36.776" v="1240" actId="2696"/>
        <pc:sldMkLst>
          <pc:docMk/>
          <pc:sldMk cId="1033842765" sldId="328"/>
        </pc:sldMkLst>
      </pc:sldChg>
      <pc:sldChg chg="addSp delSp modSp add del mod">
        <pc:chgData name="Tong KuNG" userId="cdea5fa8f2627b4e" providerId="LiveId" clId="{D6B8A4E0-290D-6B4E-B09E-7A3F72693D61}" dt="2024-03-03T11:26:36.949" v="2956" actId="2696"/>
        <pc:sldMkLst>
          <pc:docMk/>
          <pc:sldMk cId="2805547138" sldId="329"/>
        </pc:sldMkLst>
        <pc:spChg chg="add mod">
          <ac:chgData name="Tong KuNG" userId="cdea5fa8f2627b4e" providerId="LiveId" clId="{D6B8A4E0-290D-6B4E-B09E-7A3F72693D61}" dt="2024-03-03T05:46:47.350" v="1242"/>
          <ac:spMkLst>
            <pc:docMk/>
            <pc:sldMk cId="2805547138" sldId="329"/>
            <ac:spMk id="4" creationId="{93A04FBD-4BC5-8015-D042-41976F648E7B}"/>
          </ac:spMkLst>
        </pc:spChg>
        <pc:spChg chg="add mod">
          <ac:chgData name="Tong KuNG" userId="cdea5fa8f2627b4e" providerId="LiveId" clId="{D6B8A4E0-290D-6B4E-B09E-7A3F72693D61}" dt="2024-03-03T05:46:47.350" v="1242"/>
          <ac:spMkLst>
            <pc:docMk/>
            <pc:sldMk cId="2805547138" sldId="329"/>
            <ac:spMk id="5" creationId="{88FCE326-9715-ED03-DE51-3E0766981DEE}"/>
          </ac:spMkLst>
        </pc:spChg>
        <pc:spChg chg="del">
          <ac:chgData name="Tong KuNG" userId="cdea5fa8f2627b4e" providerId="LiveId" clId="{D6B8A4E0-290D-6B4E-B09E-7A3F72693D61}" dt="2024-03-03T05:46:46.250" v="1241" actId="478"/>
          <ac:spMkLst>
            <pc:docMk/>
            <pc:sldMk cId="2805547138" sldId="329"/>
            <ac:spMk id="6" creationId="{69905392-3D58-614B-6971-479C5E26FB4B}"/>
          </ac:spMkLst>
        </pc:spChg>
        <pc:spChg chg="del">
          <ac:chgData name="Tong KuNG" userId="cdea5fa8f2627b4e" providerId="LiveId" clId="{D6B8A4E0-290D-6B4E-B09E-7A3F72693D61}" dt="2024-03-03T05:46:46.250" v="1241" actId="478"/>
          <ac:spMkLst>
            <pc:docMk/>
            <pc:sldMk cId="2805547138" sldId="329"/>
            <ac:spMk id="7" creationId="{FD407ED0-78FE-12AB-D987-C35FF7523975}"/>
          </ac:spMkLst>
        </pc:spChg>
        <pc:spChg chg="del">
          <ac:chgData name="Tong KuNG" userId="cdea5fa8f2627b4e" providerId="LiveId" clId="{D6B8A4E0-290D-6B4E-B09E-7A3F72693D61}" dt="2024-03-03T05:46:46.250" v="1241" actId="478"/>
          <ac:spMkLst>
            <pc:docMk/>
            <pc:sldMk cId="2805547138" sldId="329"/>
            <ac:spMk id="8" creationId="{A21C90A6-3FEC-8D6A-C509-393AC130EBF3}"/>
          </ac:spMkLst>
        </pc:spChg>
        <pc:spChg chg="del">
          <ac:chgData name="Tong KuNG" userId="cdea5fa8f2627b4e" providerId="LiveId" clId="{D6B8A4E0-290D-6B4E-B09E-7A3F72693D61}" dt="2024-03-03T05:46:46.250" v="1241" actId="478"/>
          <ac:spMkLst>
            <pc:docMk/>
            <pc:sldMk cId="2805547138" sldId="329"/>
            <ac:spMk id="9" creationId="{CB97053D-8D09-D419-2CCD-E6FFBEB8BC40}"/>
          </ac:spMkLst>
        </pc:spChg>
        <pc:spChg chg="del">
          <ac:chgData name="Tong KuNG" userId="cdea5fa8f2627b4e" providerId="LiveId" clId="{D6B8A4E0-290D-6B4E-B09E-7A3F72693D61}" dt="2024-03-03T05:46:46.250" v="1241" actId="478"/>
          <ac:spMkLst>
            <pc:docMk/>
            <pc:sldMk cId="2805547138" sldId="329"/>
            <ac:spMk id="10" creationId="{C730B758-8F2C-B847-48F4-1D40B222B0A4}"/>
          </ac:spMkLst>
        </pc:spChg>
        <pc:spChg chg="del">
          <ac:chgData name="Tong KuNG" userId="cdea5fa8f2627b4e" providerId="LiveId" clId="{D6B8A4E0-290D-6B4E-B09E-7A3F72693D61}" dt="2024-03-03T05:46:46.250" v="1241" actId="478"/>
          <ac:spMkLst>
            <pc:docMk/>
            <pc:sldMk cId="2805547138" sldId="329"/>
            <ac:spMk id="11" creationId="{2404D738-D539-6502-334F-04F44C558AF9}"/>
          </ac:spMkLst>
        </pc:spChg>
        <pc:spChg chg="del">
          <ac:chgData name="Tong KuNG" userId="cdea5fa8f2627b4e" providerId="LiveId" clId="{D6B8A4E0-290D-6B4E-B09E-7A3F72693D61}" dt="2024-03-03T05:46:46.250" v="1241" actId="478"/>
          <ac:spMkLst>
            <pc:docMk/>
            <pc:sldMk cId="2805547138" sldId="329"/>
            <ac:spMk id="12" creationId="{F9E26771-9622-D865-2C2B-9697935E33F2}"/>
          </ac:spMkLst>
        </pc:spChg>
        <pc:spChg chg="del">
          <ac:chgData name="Tong KuNG" userId="cdea5fa8f2627b4e" providerId="LiveId" clId="{D6B8A4E0-290D-6B4E-B09E-7A3F72693D61}" dt="2024-03-03T05:46:46.250" v="1241" actId="478"/>
          <ac:spMkLst>
            <pc:docMk/>
            <pc:sldMk cId="2805547138" sldId="329"/>
            <ac:spMk id="13" creationId="{025C2C3A-751A-7C04-1B39-FFCCB1E8CB7F}"/>
          </ac:spMkLst>
        </pc:spChg>
        <pc:spChg chg="del">
          <ac:chgData name="Tong KuNG" userId="cdea5fa8f2627b4e" providerId="LiveId" clId="{D6B8A4E0-290D-6B4E-B09E-7A3F72693D61}" dt="2024-03-03T05:46:46.250" v="1241" actId="478"/>
          <ac:spMkLst>
            <pc:docMk/>
            <pc:sldMk cId="2805547138" sldId="329"/>
            <ac:spMk id="14" creationId="{49F795EC-75DE-60D0-D0F8-31F33CD5E3C3}"/>
          </ac:spMkLst>
        </pc:spChg>
        <pc:spChg chg="del">
          <ac:chgData name="Tong KuNG" userId="cdea5fa8f2627b4e" providerId="LiveId" clId="{D6B8A4E0-290D-6B4E-B09E-7A3F72693D61}" dt="2024-03-03T05:46:46.250" v="1241" actId="478"/>
          <ac:spMkLst>
            <pc:docMk/>
            <pc:sldMk cId="2805547138" sldId="329"/>
            <ac:spMk id="15" creationId="{21D31274-8B77-C7BD-CF90-8AD1B0765963}"/>
          </ac:spMkLst>
        </pc:spChg>
        <pc:spChg chg="del">
          <ac:chgData name="Tong KuNG" userId="cdea5fa8f2627b4e" providerId="LiveId" clId="{D6B8A4E0-290D-6B4E-B09E-7A3F72693D61}" dt="2024-03-03T05:46:46.250" v="1241" actId="478"/>
          <ac:spMkLst>
            <pc:docMk/>
            <pc:sldMk cId="2805547138" sldId="329"/>
            <ac:spMk id="16" creationId="{4E361A88-C1F0-B500-725A-528DF0F003D0}"/>
          </ac:spMkLst>
        </pc:spChg>
        <pc:spChg chg="del">
          <ac:chgData name="Tong KuNG" userId="cdea5fa8f2627b4e" providerId="LiveId" clId="{D6B8A4E0-290D-6B4E-B09E-7A3F72693D61}" dt="2024-03-03T05:46:46.250" v="1241" actId="478"/>
          <ac:spMkLst>
            <pc:docMk/>
            <pc:sldMk cId="2805547138" sldId="329"/>
            <ac:spMk id="18" creationId="{85678D7D-5CCD-5602-92B8-643232438D3B}"/>
          </ac:spMkLst>
        </pc:spChg>
        <pc:spChg chg="add mod">
          <ac:chgData name="Tong KuNG" userId="cdea5fa8f2627b4e" providerId="LiveId" clId="{D6B8A4E0-290D-6B4E-B09E-7A3F72693D61}" dt="2024-03-03T05:46:47.350" v="1242"/>
          <ac:spMkLst>
            <pc:docMk/>
            <pc:sldMk cId="2805547138" sldId="329"/>
            <ac:spMk id="19" creationId="{A30A6B2B-57F4-C57D-DFE8-FA42E53CB1F8}"/>
          </ac:spMkLst>
        </pc:spChg>
        <pc:spChg chg="add mod">
          <ac:chgData name="Tong KuNG" userId="cdea5fa8f2627b4e" providerId="LiveId" clId="{D6B8A4E0-290D-6B4E-B09E-7A3F72693D61}" dt="2024-03-03T05:46:47.350" v="1242"/>
          <ac:spMkLst>
            <pc:docMk/>
            <pc:sldMk cId="2805547138" sldId="329"/>
            <ac:spMk id="23" creationId="{0CB8A1F7-BB71-3D3C-AF47-7B7A2D742F39}"/>
          </ac:spMkLst>
        </pc:spChg>
        <pc:spChg chg="add mod">
          <ac:chgData name="Tong KuNG" userId="cdea5fa8f2627b4e" providerId="LiveId" clId="{D6B8A4E0-290D-6B4E-B09E-7A3F72693D61}" dt="2024-03-03T05:46:47.350" v="1242"/>
          <ac:spMkLst>
            <pc:docMk/>
            <pc:sldMk cId="2805547138" sldId="329"/>
            <ac:spMk id="24" creationId="{3BFE635D-2D99-2EF0-342F-2FEB061A5B6B}"/>
          </ac:spMkLst>
        </pc:spChg>
        <pc:spChg chg="add mod">
          <ac:chgData name="Tong KuNG" userId="cdea5fa8f2627b4e" providerId="LiveId" clId="{D6B8A4E0-290D-6B4E-B09E-7A3F72693D61}" dt="2024-03-03T05:46:59.916" v="1245" actId="14100"/>
          <ac:spMkLst>
            <pc:docMk/>
            <pc:sldMk cId="2805547138" sldId="329"/>
            <ac:spMk id="25" creationId="{6DA318CC-DF13-D881-409E-F459E09589D7}"/>
          </ac:spMkLst>
        </pc:spChg>
        <pc:spChg chg="add mod">
          <ac:chgData name="Tong KuNG" userId="cdea5fa8f2627b4e" providerId="LiveId" clId="{D6B8A4E0-290D-6B4E-B09E-7A3F72693D61}" dt="2024-03-03T05:46:47.350" v="1242"/>
          <ac:spMkLst>
            <pc:docMk/>
            <pc:sldMk cId="2805547138" sldId="329"/>
            <ac:spMk id="26" creationId="{02A695DE-ED64-EC9E-C506-3DA44270B5D8}"/>
          </ac:spMkLst>
        </pc:spChg>
        <pc:spChg chg="add mod">
          <ac:chgData name="Tong KuNG" userId="cdea5fa8f2627b4e" providerId="LiveId" clId="{D6B8A4E0-290D-6B4E-B09E-7A3F72693D61}" dt="2024-03-03T05:46:47.350" v="1242"/>
          <ac:spMkLst>
            <pc:docMk/>
            <pc:sldMk cId="2805547138" sldId="329"/>
            <ac:spMk id="27" creationId="{5AE2FDEF-9D09-94BF-9A4F-56331738A871}"/>
          </ac:spMkLst>
        </pc:spChg>
        <pc:spChg chg="add mod">
          <ac:chgData name="Tong KuNG" userId="cdea5fa8f2627b4e" providerId="LiveId" clId="{D6B8A4E0-290D-6B4E-B09E-7A3F72693D61}" dt="2024-03-03T05:46:47.350" v="1242"/>
          <ac:spMkLst>
            <pc:docMk/>
            <pc:sldMk cId="2805547138" sldId="329"/>
            <ac:spMk id="28" creationId="{C642AE22-0CAA-2808-328A-EF969CA4B205}"/>
          </ac:spMkLst>
        </pc:spChg>
      </pc:sldChg>
      <pc:sldChg chg="add del">
        <pc:chgData name="Tong KuNG" userId="cdea5fa8f2627b4e" providerId="LiveId" clId="{D6B8A4E0-290D-6B4E-B09E-7A3F72693D61}" dt="2024-03-03T09:59:32.885" v="1950" actId="2696"/>
        <pc:sldMkLst>
          <pc:docMk/>
          <pc:sldMk cId="2543651572" sldId="330"/>
        </pc:sldMkLst>
      </pc:sldChg>
      <pc:sldChg chg="del">
        <pc:chgData name="Tong KuNG" userId="cdea5fa8f2627b4e" providerId="LiveId" clId="{D6B8A4E0-290D-6B4E-B09E-7A3F72693D61}" dt="2024-03-03T03:35:23.823" v="2" actId="2696"/>
        <pc:sldMkLst>
          <pc:docMk/>
          <pc:sldMk cId="4081620341" sldId="335"/>
        </pc:sldMkLst>
      </pc:sldChg>
      <pc:sldChg chg="del">
        <pc:chgData name="Tong KuNG" userId="cdea5fa8f2627b4e" providerId="LiveId" clId="{D6B8A4E0-290D-6B4E-B09E-7A3F72693D61}" dt="2024-03-03T03:35:23.823" v="2" actId="2696"/>
        <pc:sldMkLst>
          <pc:docMk/>
          <pc:sldMk cId="643705847" sldId="336"/>
        </pc:sldMkLst>
      </pc:sldChg>
      <pc:sldChg chg="del">
        <pc:chgData name="Tong KuNG" userId="cdea5fa8f2627b4e" providerId="LiveId" clId="{D6B8A4E0-290D-6B4E-B09E-7A3F72693D61}" dt="2024-03-03T03:35:23.823" v="2" actId="2696"/>
        <pc:sldMkLst>
          <pc:docMk/>
          <pc:sldMk cId="1825184177" sldId="337"/>
        </pc:sldMkLst>
      </pc:sldChg>
      <pc:sldChg chg="del">
        <pc:chgData name="Tong KuNG" userId="cdea5fa8f2627b4e" providerId="LiveId" clId="{D6B8A4E0-290D-6B4E-B09E-7A3F72693D61}" dt="2024-03-03T03:35:23.823" v="2" actId="2696"/>
        <pc:sldMkLst>
          <pc:docMk/>
          <pc:sldMk cId="3065526419" sldId="339"/>
        </pc:sldMkLst>
      </pc:sldChg>
      <pc:sldChg chg="del">
        <pc:chgData name="Tong KuNG" userId="cdea5fa8f2627b4e" providerId="LiveId" clId="{D6B8A4E0-290D-6B4E-B09E-7A3F72693D61}" dt="2024-03-03T03:35:23.823" v="2" actId="2696"/>
        <pc:sldMkLst>
          <pc:docMk/>
          <pc:sldMk cId="1680771620" sldId="345"/>
        </pc:sldMkLst>
      </pc:sldChg>
      <pc:sldChg chg="del">
        <pc:chgData name="Tong KuNG" userId="cdea5fa8f2627b4e" providerId="LiveId" clId="{D6B8A4E0-290D-6B4E-B09E-7A3F72693D61}" dt="2024-03-03T03:35:23.823" v="2" actId="2696"/>
        <pc:sldMkLst>
          <pc:docMk/>
          <pc:sldMk cId="3957844652" sldId="346"/>
        </pc:sldMkLst>
      </pc:sldChg>
      <pc:sldChg chg="del">
        <pc:chgData name="Tong KuNG" userId="cdea5fa8f2627b4e" providerId="LiveId" clId="{D6B8A4E0-290D-6B4E-B09E-7A3F72693D61}" dt="2024-03-03T03:35:23.823" v="2" actId="2696"/>
        <pc:sldMkLst>
          <pc:docMk/>
          <pc:sldMk cId="231938152" sldId="347"/>
        </pc:sldMkLst>
      </pc:sldChg>
      <pc:sldChg chg="del">
        <pc:chgData name="Tong KuNG" userId="cdea5fa8f2627b4e" providerId="LiveId" clId="{D6B8A4E0-290D-6B4E-B09E-7A3F72693D61}" dt="2024-03-03T03:35:23.823" v="2" actId="2696"/>
        <pc:sldMkLst>
          <pc:docMk/>
          <pc:sldMk cId="218228488" sldId="349"/>
        </pc:sldMkLst>
      </pc:sldChg>
      <pc:sldChg chg="del">
        <pc:chgData name="Tong KuNG" userId="cdea5fa8f2627b4e" providerId="LiveId" clId="{D6B8A4E0-290D-6B4E-B09E-7A3F72693D61}" dt="2024-03-03T03:35:23.823" v="2" actId="2696"/>
        <pc:sldMkLst>
          <pc:docMk/>
          <pc:sldMk cId="190152764" sldId="350"/>
        </pc:sldMkLst>
      </pc:sldChg>
      <pc:sldChg chg="del">
        <pc:chgData name="Tong KuNG" userId="cdea5fa8f2627b4e" providerId="LiveId" clId="{D6B8A4E0-290D-6B4E-B09E-7A3F72693D61}" dt="2024-03-03T03:35:23.823" v="2" actId="2696"/>
        <pc:sldMkLst>
          <pc:docMk/>
          <pc:sldMk cId="2047687558" sldId="351"/>
        </pc:sldMkLst>
      </pc:sldChg>
      <pc:sldChg chg="del">
        <pc:chgData name="Tong KuNG" userId="cdea5fa8f2627b4e" providerId="LiveId" clId="{D6B8A4E0-290D-6B4E-B09E-7A3F72693D61}" dt="2024-03-03T03:35:23.823" v="2" actId="2696"/>
        <pc:sldMkLst>
          <pc:docMk/>
          <pc:sldMk cId="799723811" sldId="352"/>
        </pc:sldMkLst>
      </pc:sldChg>
      <pc:sldChg chg="del">
        <pc:chgData name="Tong KuNG" userId="cdea5fa8f2627b4e" providerId="LiveId" clId="{D6B8A4E0-290D-6B4E-B09E-7A3F72693D61}" dt="2024-03-03T03:35:23.823" v="2" actId="2696"/>
        <pc:sldMkLst>
          <pc:docMk/>
          <pc:sldMk cId="1966872021" sldId="353"/>
        </pc:sldMkLst>
      </pc:sldChg>
      <pc:sldChg chg="del">
        <pc:chgData name="Tong KuNG" userId="cdea5fa8f2627b4e" providerId="LiveId" clId="{D6B8A4E0-290D-6B4E-B09E-7A3F72693D61}" dt="2024-03-03T03:35:23.823" v="2" actId="2696"/>
        <pc:sldMkLst>
          <pc:docMk/>
          <pc:sldMk cId="487722083" sldId="354"/>
        </pc:sldMkLst>
      </pc:sldChg>
      <pc:sldChg chg="del">
        <pc:chgData name="Tong KuNG" userId="cdea5fa8f2627b4e" providerId="LiveId" clId="{D6B8A4E0-290D-6B4E-B09E-7A3F72693D61}" dt="2024-03-03T03:35:23.823" v="2" actId="2696"/>
        <pc:sldMkLst>
          <pc:docMk/>
          <pc:sldMk cId="3404098612" sldId="355"/>
        </pc:sldMkLst>
      </pc:sldChg>
      <pc:sldChg chg="del">
        <pc:chgData name="Tong KuNG" userId="cdea5fa8f2627b4e" providerId="LiveId" clId="{D6B8A4E0-290D-6B4E-B09E-7A3F72693D61}" dt="2024-03-03T03:35:23.823" v="2" actId="2696"/>
        <pc:sldMkLst>
          <pc:docMk/>
          <pc:sldMk cId="2562930057" sldId="356"/>
        </pc:sldMkLst>
      </pc:sldChg>
      <pc:sldChg chg="del">
        <pc:chgData name="Tong KuNG" userId="cdea5fa8f2627b4e" providerId="LiveId" clId="{D6B8A4E0-290D-6B4E-B09E-7A3F72693D61}" dt="2024-03-03T03:35:23.823" v="2" actId="2696"/>
        <pc:sldMkLst>
          <pc:docMk/>
          <pc:sldMk cId="930882270" sldId="357"/>
        </pc:sldMkLst>
      </pc:sldChg>
      <pc:sldChg chg="del">
        <pc:chgData name="Tong KuNG" userId="cdea5fa8f2627b4e" providerId="LiveId" clId="{D6B8A4E0-290D-6B4E-B09E-7A3F72693D61}" dt="2024-03-03T03:35:23.823" v="2" actId="2696"/>
        <pc:sldMkLst>
          <pc:docMk/>
          <pc:sldMk cId="1408345570" sldId="358"/>
        </pc:sldMkLst>
      </pc:sldChg>
      <pc:sldChg chg="del">
        <pc:chgData name="Tong KuNG" userId="cdea5fa8f2627b4e" providerId="LiveId" clId="{D6B8A4E0-290D-6B4E-B09E-7A3F72693D61}" dt="2024-03-03T03:35:23.823" v="2" actId="2696"/>
        <pc:sldMkLst>
          <pc:docMk/>
          <pc:sldMk cId="1207595646" sldId="359"/>
        </pc:sldMkLst>
      </pc:sldChg>
      <pc:sldChg chg="mod modShow">
        <pc:chgData name="Tong KuNG" userId="cdea5fa8f2627b4e" providerId="LiveId" clId="{D6B8A4E0-290D-6B4E-B09E-7A3F72693D61}" dt="2024-03-03T06:03:40.755" v="1508" actId="729"/>
        <pc:sldMkLst>
          <pc:docMk/>
          <pc:sldMk cId="157646229" sldId="360"/>
        </pc:sldMkLst>
      </pc:sldChg>
      <pc:sldChg chg="modSp new del mod">
        <pc:chgData name="Tong KuNG" userId="cdea5fa8f2627b4e" providerId="LiveId" clId="{D6B8A4E0-290D-6B4E-B09E-7A3F72693D61}" dt="2024-03-03T03:58:10.264" v="299" actId="2696"/>
        <pc:sldMkLst>
          <pc:docMk/>
          <pc:sldMk cId="1087473629" sldId="361"/>
        </pc:sldMkLst>
        <pc:spChg chg="mod">
          <ac:chgData name="Tong KuNG" userId="cdea5fa8f2627b4e" providerId="LiveId" clId="{D6B8A4E0-290D-6B4E-B09E-7A3F72693D61}" dt="2024-03-03T03:57:55.822" v="295" actId="20577"/>
          <ac:spMkLst>
            <pc:docMk/>
            <pc:sldMk cId="1087473629" sldId="361"/>
            <ac:spMk id="2" creationId="{E97D3130-EB6E-40A1-BFE2-1571F882D5B3}"/>
          </ac:spMkLst>
        </pc:spChg>
      </pc:sldChg>
      <pc:sldChg chg="addSp delSp modSp new mod modShow">
        <pc:chgData name="Tong KuNG" userId="cdea5fa8f2627b4e" providerId="LiveId" clId="{D6B8A4E0-290D-6B4E-B09E-7A3F72693D61}" dt="2024-03-03T06:03:36.616" v="1507" actId="729"/>
        <pc:sldMkLst>
          <pc:docMk/>
          <pc:sldMk cId="2569940716" sldId="361"/>
        </pc:sldMkLst>
        <pc:spChg chg="del">
          <ac:chgData name="Tong KuNG" userId="cdea5fa8f2627b4e" providerId="LiveId" clId="{D6B8A4E0-290D-6B4E-B09E-7A3F72693D61}" dt="2024-03-03T04:31:48.863" v="610" actId="478"/>
          <ac:spMkLst>
            <pc:docMk/>
            <pc:sldMk cId="2569940716" sldId="361"/>
            <ac:spMk id="2" creationId="{1283EDD6-D99C-240C-10AE-C6BDF45FD1D2}"/>
          </ac:spMkLst>
        </pc:spChg>
        <pc:spChg chg="del">
          <ac:chgData name="Tong KuNG" userId="cdea5fa8f2627b4e" providerId="LiveId" clId="{D6B8A4E0-290D-6B4E-B09E-7A3F72693D61}" dt="2024-03-03T04:31:48.863" v="610" actId="478"/>
          <ac:spMkLst>
            <pc:docMk/>
            <pc:sldMk cId="2569940716" sldId="361"/>
            <ac:spMk id="3" creationId="{F8F93D89-FABC-C561-3A78-6A2B8DD649DF}"/>
          </ac:spMkLst>
        </pc:spChg>
        <pc:spChg chg="add mod">
          <ac:chgData name="Tong KuNG" userId="cdea5fa8f2627b4e" providerId="LiveId" clId="{D6B8A4E0-290D-6B4E-B09E-7A3F72693D61}" dt="2024-03-03T04:31:49.656" v="611"/>
          <ac:spMkLst>
            <pc:docMk/>
            <pc:sldMk cId="2569940716" sldId="361"/>
            <ac:spMk id="7" creationId="{43B07077-158F-FE5D-5E1F-B37E5CA5D1AF}"/>
          </ac:spMkLst>
        </pc:spChg>
        <pc:spChg chg="add del mod">
          <ac:chgData name="Tong KuNG" userId="cdea5fa8f2627b4e" providerId="LiveId" clId="{D6B8A4E0-290D-6B4E-B09E-7A3F72693D61}" dt="2024-03-03T04:31:59.157" v="613" actId="478"/>
          <ac:spMkLst>
            <pc:docMk/>
            <pc:sldMk cId="2569940716" sldId="361"/>
            <ac:spMk id="8" creationId="{15C07017-5BB5-9C0D-9790-FD6C84ADC4B3}"/>
          </ac:spMkLst>
        </pc:spChg>
        <pc:spChg chg="add del mod">
          <ac:chgData name="Tong KuNG" userId="cdea5fa8f2627b4e" providerId="LiveId" clId="{D6B8A4E0-290D-6B4E-B09E-7A3F72693D61}" dt="2024-03-03T04:31:59.157" v="613" actId="478"/>
          <ac:spMkLst>
            <pc:docMk/>
            <pc:sldMk cId="2569940716" sldId="361"/>
            <ac:spMk id="9" creationId="{3B1F17C3-269A-3F22-BCB4-F1257C2CD0EC}"/>
          </ac:spMkLst>
        </pc:spChg>
        <pc:spChg chg="add del mod">
          <ac:chgData name="Tong KuNG" userId="cdea5fa8f2627b4e" providerId="LiveId" clId="{D6B8A4E0-290D-6B4E-B09E-7A3F72693D61}" dt="2024-03-03T04:31:59.157" v="613" actId="478"/>
          <ac:spMkLst>
            <pc:docMk/>
            <pc:sldMk cId="2569940716" sldId="361"/>
            <ac:spMk id="14" creationId="{6B9685DB-3DEB-6952-AA3F-438EFDD17DB3}"/>
          </ac:spMkLst>
        </pc:spChg>
        <pc:spChg chg="add del mod">
          <ac:chgData name="Tong KuNG" userId="cdea5fa8f2627b4e" providerId="LiveId" clId="{D6B8A4E0-290D-6B4E-B09E-7A3F72693D61}" dt="2024-03-03T04:31:59.157" v="613" actId="478"/>
          <ac:spMkLst>
            <pc:docMk/>
            <pc:sldMk cId="2569940716" sldId="361"/>
            <ac:spMk id="15" creationId="{B5973FDB-744E-CF46-00EE-3A6F13FBCF43}"/>
          </ac:spMkLst>
        </pc:spChg>
        <pc:spChg chg="add del mod">
          <ac:chgData name="Tong KuNG" userId="cdea5fa8f2627b4e" providerId="LiveId" clId="{D6B8A4E0-290D-6B4E-B09E-7A3F72693D61}" dt="2024-03-03T04:32:01.572" v="614" actId="478"/>
          <ac:spMkLst>
            <pc:docMk/>
            <pc:sldMk cId="2569940716" sldId="361"/>
            <ac:spMk id="16" creationId="{64BA01E9-0BF0-C5F3-6F11-B837CE740287}"/>
          </ac:spMkLst>
        </pc:spChg>
        <pc:spChg chg="add del mod">
          <ac:chgData name="Tong KuNG" userId="cdea5fa8f2627b4e" providerId="LiveId" clId="{D6B8A4E0-290D-6B4E-B09E-7A3F72693D61}" dt="2024-03-03T04:32:01.572" v="614" actId="478"/>
          <ac:spMkLst>
            <pc:docMk/>
            <pc:sldMk cId="2569940716" sldId="361"/>
            <ac:spMk id="17" creationId="{71D2F531-F4D8-8C3B-ED4C-1F3695EA9FC6}"/>
          </ac:spMkLst>
        </pc:spChg>
        <pc:spChg chg="add mod">
          <ac:chgData name="Tong KuNG" userId="cdea5fa8f2627b4e" providerId="LiveId" clId="{D6B8A4E0-290D-6B4E-B09E-7A3F72693D61}" dt="2024-03-03T04:31:49.656" v="611"/>
          <ac:spMkLst>
            <pc:docMk/>
            <pc:sldMk cId="2569940716" sldId="361"/>
            <ac:spMk id="18" creationId="{81588018-B40D-01D4-A26C-6F4CFB495508}"/>
          </ac:spMkLst>
        </pc:spChg>
        <pc:spChg chg="add mod">
          <ac:chgData name="Tong KuNG" userId="cdea5fa8f2627b4e" providerId="LiveId" clId="{D6B8A4E0-290D-6B4E-B09E-7A3F72693D61}" dt="2024-03-03T04:31:49.656" v="611"/>
          <ac:spMkLst>
            <pc:docMk/>
            <pc:sldMk cId="2569940716" sldId="361"/>
            <ac:spMk id="19" creationId="{567E3082-CAC5-AB78-587B-FA660B1CF90A}"/>
          </ac:spMkLst>
        </pc:spChg>
        <pc:spChg chg="add mod">
          <ac:chgData name="Tong KuNG" userId="cdea5fa8f2627b4e" providerId="LiveId" clId="{D6B8A4E0-290D-6B4E-B09E-7A3F72693D61}" dt="2024-03-03T04:31:49.656" v="611"/>
          <ac:spMkLst>
            <pc:docMk/>
            <pc:sldMk cId="2569940716" sldId="361"/>
            <ac:spMk id="20" creationId="{D773C121-6E3C-631A-5EC9-3F28BDC83238}"/>
          </ac:spMkLst>
        </pc:spChg>
        <pc:spChg chg="add mod">
          <ac:chgData name="Tong KuNG" userId="cdea5fa8f2627b4e" providerId="LiveId" clId="{D6B8A4E0-290D-6B4E-B09E-7A3F72693D61}" dt="2024-03-03T04:33:07.701" v="632" actId="1076"/>
          <ac:spMkLst>
            <pc:docMk/>
            <pc:sldMk cId="2569940716" sldId="361"/>
            <ac:spMk id="23" creationId="{F848E28F-11E0-4A5E-8023-E9BF989F0E30}"/>
          </ac:spMkLst>
        </pc:spChg>
        <pc:spChg chg="add del mod">
          <ac:chgData name="Tong KuNG" userId="cdea5fa8f2627b4e" providerId="LiveId" clId="{D6B8A4E0-290D-6B4E-B09E-7A3F72693D61}" dt="2024-03-03T04:33:13.971" v="634" actId="478"/>
          <ac:spMkLst>
            <pc:docMk/>
            <pc:sldMk cId="2569940716" sldId="361"/>
            <ac:spMk id="24" creationId="{2D8D1F08-C52C-CBFE-8907-AEF25B7593F8}"/>
          </ac:spMkLst>
        </pc:spChg>
        <pc:spChg chg="add del mod">
          <ac:chgData name="Tong KuNG" userId="cdea5fa8f2627b4e" providerId="LiveId" clId="{D6B8A4E0-290D-6B4E-B09E-7A3F72693D61}" dt="2024-03-03T04:33:16.386" v="635" actId="478"/>
          <ac:spMkLst>
            <pc:docMk/>
            <pc:sldMk cId="2569940716" sldId="361"/>
            <ac:spMk id="25" creationId="{9EBC0795-F1EF-9B28-FB7F-09D833F40AF1}"/>
          </ac:spMkLst>
        </pc:spChg>
        <pc:spChg chg="add mod">
          <ac:chgData name="Tong KuNG" userId="cdea5fa8f2627b4e" providerId="LiveId" clId="{D6B8A4E0-290D-6B4E-B09E-7A3F72693D61}" dt="2024-03-03T04:33:07.701" v="632" actId="1076"/>
          <ac:spMkLst>
            <pc:docMk/>
            <pc:sldMk cId="2569940716" sldId="361"/>
            <ac:spMk id="30" creationId="{685CADAA-91EF-68CD-1B47-2A4DBF1EF840}"/>
          </ac:spMkLst>
        </pc:spChg>
        <pc:spChg chg="add del mod">
          <ac:chgData name="Tong KuNG" userId="cdea5fa8f2627b4e" providerId="LiveId" clId="{D6B8A4E0-290D-6B4E-B09E-7A3F72693D61}" dt="2024-03-03T04:33:16.386" v="635" actId="478"/>
          <ac:spMkLst>
            <pc:docMk/>
            <pc:sldMk cId="2569940716" sldId="361"/>
            <ac:spMk id="31" creationId="{8C70FBEA-A4A3-24A5-018F-235D8CB86559}"/>
          </ac:spMkLst>
        </pc:spChg>
        <pc:spChg chg="add del mod">
          <ac:chgData name="Tong KuNG" userId="cdea5fa8f2627b4e" providerId="LiveId" clId="{D6B8A4E0-290D-6B4E-B09E-7A3F72693D61}" dt="2024-03-03T04:33:13.971" v="634" actId="478"/>
          <ac:spMkLst>
            <pc:docMk/>
            <pc:sldMk cId="2569940716" sldId="361"/>
            <ac:spMk id="32" creationId="{A3F51FA7-5D22-BAE9-2402-BDEC15C6CDFF}"/>
          </ac:spMkLst>
        </pc:spChg>
        <pc:spChg chg="add mod">
          <ac:chgData name="Tong KuNG" userId="cdea5fa8f2627b4e" providerId="LiveId" clId="{D6B8A4E0-290D-6B4E-B09E-7A3F72693D61}" dt="2024-03-03T04:33:07.701" v="632" actId="1076"/>
          <ac:spMkLst>
            <pc:docMk/>
            <pc:sldMk cId="2569940716" sldId="361"/>
            <ac:spMk id="33" creationId="{D7F312DB-B49B-F23D-AD44-475BFF4B4383}"/>
          </ac:spMkLst>
        </pc:spChg>
        <pc:spChg chg="add mod">
          <ac:chgData name="Tong KuNG" userId="cdea5fa8f2627b4e" providerId="LiveId" clId="{D6B8A4E0-290D-6B4E-B09E-7A3F72693D61}" dt="2024-03-03T04:33:07.701" v="632" actId="1076"/>
          <ac:spMkLst>
            <pc:docMk/>
            <pc:sldMk cId="2569940716" sldId="361"/>
            <ac:spMk id="34" creationId="{4531DC0F-ED0D-42AB-BA34-C3B2B19CAD85}"/>
          </ac:spMkLst>
        </pc:spChg>
        <pc:spChg chg="add mod">
          <ac:chgData name="Tong KuNG" userId="cdea5fa8f2627b4e" providerId="LiveId" clId="{D6B8A4E0-290D-6B4E-B09E-7A3F72693D61}" dt="2024-03-03T04:33:07.701" v="632" actId="1076"/>
          <ac:spMkLst>
            <pc:docMk/>
            <pc:sldMk cId="2569940716" sldId="361"/>
            <ac:spMk id="35" creationId="{CE171F2B-3E7F-47FF-89F1-812CD481E99A}"/>
          </ac:spMkLst>
        </pc:spChg>
        <pc:spChg chg="add mod">
          <ac:chgData name="Tong KuNG" userId="cdea5fa8f2627b4e" providerId="LiveId" clId="{D6B8A4E0-290D-6B4E-B09E-7A3F72693D61}" dt="2024-03-03T04:33:07.701" v="632" actId="1076"/>
          <ac:spMkLst>
            <pc:docMk/>
            <pc:sldMk cId="2569940716" sldId="361"/>
            <ac:spMk id="36" creationId="{DCB5F1B7-0B29-0F52-29E0-C8825D5D77C2}"/>
          </ac:spMkLst>
        </pc:spChg>
        <pc:spChg chg="add mod">
          <ac:chgData name="Tong KuNG" userId="cdea5fa8f2627b4e" providerId="LiveId" clId="{D6B8A4E0-290D-6B4E-B09E-7A3F72693D61}" dt="2024-03-03T04:37:39.447" v="679" actId="1076"/>
          <ac:spMkLst>
            <pc:docMk/>
            <pc:sldMk cId="2569940716" sldId="361"/>
            <ac:spMk id="39" creationId="{55D61175-8965-2BA0-8C6F-D79F4E52A7D9}"/>
          </ac:spMkLst>
        </pc:spChg>
        <pc:spChg chg="add mod">
          <ac:chgData name="Tong KuNG" userId="cdea5fa8f2627b4e" providerId="LiveId" clId="{D6B8A4E0-290D-6B4E-B09E-7A3F72693D61}" dt="2024-03-03T04:37:39.447" v="679" actId="1076"/>
          <ac:spMkLst>
            <pc:docMk/>
            <pc:sldMk cId="2569940716" sldId="361"/>
            <ac:spMk id="40" creationId="{ED3969AD-2C0B-0ABD-4498-D5790E53EA1F}"/>
          </ac:spMkLst>
        </pc:spChg>
        <pc:spChg chg="add mod">
          <ac:chgData name="Tong KuNG" userId="cdea5fa8f2627b4e" providerId="LiveId" clId="{D6B8A4E0-290D-6B4E-B09E-7A3F72693D61}" dt="2024-03-03T04:37:39.447" v="679" actId="1076"/>
          <ac:spMkLst>
            <pc:docMk/>
            <pc:sldMk cId="2569940716" sldId="361"/>
            <ac:spMk id="41" creationId="{4BE410D6-7132-A64E-B06C-98DD4E757109}"/>
          </ac:spMkLst>
        </pc:spChg>
        <pc:spChg chg="add mod">
          <ac:chgData name="Tong KuNG" userId="cdea5fa8f2627b4e" providerId="LiveId" clId="{D6B8A4E0-290D-6B4E-B09E-7A3F72693D61}" dt="2024-03-03T04:37:39.447" v="679" actId="1076"/>
          <ac:spMkLst>
            <pc:docMk/>
            <pc:sldMk cId="2569940716" sldId="361"/>
            <ac:spMk id="46" creationId="{4FFEB36F-79A5-A8B8-8808-257389836C21}"/>
          </ac:spMkLst>
        </pc:spChg>
        <pc:spChg chg="add mod">
          <ac:chgData name="Tong KuNG" userId="cdea5fa8f2627b4e" providerId="LiveId" clId="{D6B8A4E0-290D-6B4E-B09E-7A3F72693D61}" dt="2024-03-03T04:37:39.447" v="679" actId="1076"/>
          <ac:spMkLst>
            <pc:docMk/>
            <pc:sldMk cId="2569940716" sldId="361"/>
            <ac:spMk id="47" creationId="{932F2E91-713A-692E-8C59-97A58C3BFF08}"/>
          </ac:spMkLst>
        </pc:spChg>
        <pc:spChg chg="add mod">
          <ac:chgData name="Tong KuNG" userId="cdea5fa8f2627b4e" providerId="LiveId" clId="{D6B8A4E0-290D-6B4E-B09E-7A3F72693D61}" dt="2024-03-03T04:37:39.447" v="679" actId="1076"/>
          <ac:spMkLst>
            <pc:docMk/>
            <pc:sldMk cId="2569940716" sldId="361"/>
            <ac:spMk id="48" creationId="{097732BF-6B19-515A-3060-E1EB480CE7A9}"/>
          </ac:spMkLst>
        </pc:spChg>
        <pc:spChg chg="add mod">
          <ac:chgData name="Tong KuNG" userId="cdea5fa8f2627b4e" providerId="LiveId" clId="{D6B8A4E0-290D-6B4E-B09E-7A3F72693D61}" dt="2024-03-03T04:37:39.447" v="679" actId="1076"/>
          <ac:spMkLst>
            <pc:docMk/>
            <pc:sldMk cId="2569940716" sldId="361"/>
            <ac:spMk id="49" creationId="{864FDE02-9C4E-AD36-896C-A262E5A2FF4D}"/>
          </ac:spMkLst>
        </pc:spChg>
        <pc:spChg chg="add mod">
          <ac:chgData name="Tong KuNG" userId="cdea5fa8f2627b4e" providerId="LiveId" clId="{D6B8A4E0-290D-6B4E-B09E-7A3F72693D61}" dt="2024-03-03T04:37:39.447" v="679" actId="1076"/>
          <ac:spMkLst>
            <pc:docMk/>
            <pc:sldMk cId="2569940716" sldId="361"/>
            <ac:spMk id="50" creationId="{B113E0A7-2DBC-1416-87AB-682053143D36}"/>
          </ac:spMkLst>
        </pc:spChg>
        <pc:spChg chg="add mod">
          <ac:chgData name="Tong KuNG" userId="cdea5fa8f2627b4e" providerId="LiveId" clId="{D6B8A4E0-290D-6B4E-B09E-7A3F72693D61}" dt="2024-03-03T04:37:39.447" v="679" actId="1076"/>
          <ac:spMkLst>
            <pc:docMk/>
            <pc:sldMk cId="2569940716" sldId="361"/>
            <ac:spMk id="51" creationId="{78CF8D99-7B58-7C10-32B5-FD0C4ADB93EF}"/>
          </ac:spMkLst>
        </pc:spChg>
        <pc:spChg chg="add mod">
          <ac:chgData name="Tong KuNG" userId="cdea5fa8f2627b4e" providerId="LiveId" clId="{D6B8A4E0-290D-6B4E-B09E-7A3F72693D61}" dt="2024-03-03T04:37:39.447" v="679" actId="1076"/>
          <ac:spMkLst>
            <pc:docMk/>
            <pc:sldMk cId="2569940716" sldId="361"/>
            <ac:spMk id="52" creationId="{207C2AFF-042E-DF43-F40C-B5A20F5AF03B}"/>
          </ac:spMkLst>
        </pc:spChg>
        <pc:picChg chg="add del mod">
          <ac:chgData name="Tong KuNG" userId="cdea5fa8f2627b4e" providerId="LiveId" clId="{D6B8A4E0-290D-6B4E-B09E-7A3F72693D61}" dt="2024-03-03T04:31:52.391" v="612" actId="478"/>
          <ac:picMkLst>
            <pc:docMk/>
            <pc:sldMk cId="2569940716" sldId="361"/>
            <ac:picMk id="6" creationId="{5B021A15-1A7E-ADA1-1B8C-50DB93D486CE}"/>
          </ac:picMkLst>
        </pc:picChg>
        <pc:picChg chg="add del mod">
          <ac:chgData name="Tong KuNG" userId="cdea5fa8f2627b4e" providerId="LiveId" clId="{D6B8A4E0-290D-6B4E-B09E-7A3F72693D61}" dt="2024-03-03T04:33:09.565" v="633" actId="478"/>
          <ac:picMkLst>
            <pc:docMk/>
            <pc:sldMk cId="2569940716" sldId="361"/>
            <ac:picMk id="22" creationId="{ADBB4A70-BA76-13AF-A88F-CE11322BCADA}"/>
          </ac:picMkLst>
        </pc:picChg>
        <pc:picChg chg="add del mod">
          <ac:chgData name="Tong KuNG" userId="cdea5fa8f2627b4e" providerId="LiveId" clId="{D6B8A4E0-290D-6B4E-B09E-7A3F72693D61}" dt="2024-03-03T04:37:59.620" v="682" actId="478"/>
          <ac:picMkLst>
            <pc:docMk/>
            <pc:sldMk cId="2569940716" sldId="361"/>
            <ac:picMk id="38" creationId="{3B4175F2-0E9D-ADC6-5EE3-3EA2FD0E91CB}"/>
          </ac:picMkLst>
        </pc:picChg>
        <pc:picChg chg="add del mod">
          <ac:chgData name="Tong KuNG" userId="cdea5fa8f2627b4e" providerId="LiveId" clId="{D6B8A4E0-290D-6B4E-B09E-7A3F72693D61}" dt="2024-03-03T04:37:49.461" v="681" actId="21"/>
          <ac:picMkLst>
            <pc:docMk/>
            <pc:sldMk cId="2569940716" sldId="361"/>
            <ac:picMk id="54" creationId="{61A60073-7B64-3D15-5C3C-B6F72BBC758A}"/>
          </ac:picMkLst>
        </pc:picChg>
        <pc:cxnChg chg="add mod">
          <ac:chgData name="Tong KuNG" userId="cdea5fa8f2627b4e" providerId="LiveId" clId="{D6B8A4E0-290D-6B4E-B09E-7A3F72693D61}" dt="2024-03-03T04:31:49.656" v="611"/>
          <ac:cxnSpMkLst>
            <pc:docMk/>
            <pc:sldMk cId="2569940716" sldId="361"/>
            <ac:cxnSpMk id="5" creationId="{B601FA1C-35C6-03A7-F6B5-6DA4F796F4DD}"/>
          </ac:cxnSpMkLst>
        </pc:cxnChg>
        <pc:cxnChg chg="add del mod">
          <ac:chgData name="Tong KuNG" userId="cdea5fa8f2627b4e" providerId="LiveId" clId="{D6B8A4E0-290D-6B4E-B09E-7A3F72693D61}" dt="2024-03-03T04:31:59.157" v="613" actId="478"/>
          <ac:cxnSpMkLst>
            <pc:docMk/>
            <pc:sldMk cId="2569940716" sldId="361"/>
            <ac:cxnSpMk id="10" creationId="{C5E2193D-A3ED-8307-0EEE-8E32FD60A860}"/>
          </ac:cxnSpMkLst>
        </pc:cxnChg>
        <pc:cxnChg chg="add del mod">
          <ac:chgData name="Tong KuNG" userId="cdea5fa8f2627b4e" providerId="LiveId" clId="{D6B8A4E0-290D-6B4E-B09E-7A3F72693D61}" dt="2024-03-03T04:31:59.157" v="613" actId="478"/>
          <ac:cxnSpMkLst>
            <pc:docMk/>
            <pc:sldMk cId="2569940716" sldId="361"/>
            <ac:cxnSpMk id="11" creationId="{692BDDF8-E0CC-DDB3-FA15-FC303908DB26}"/>
          </ac:cxnSpMkLst>
        </pc:cxnChg>
        <pc:cxnChg chg="add del mod">
          <ac:chgData name="Tong KuNG" userId="cdea5fa8f2627b4e" providerId="LiveId" clId="{D6B8A4E0-290D-6B4E-B09E-7A3F72693D61}" dt="2024-03-03T04:32:01.572" v="614" actId="478"/>
          <ac:cxnSpMkLst>
            <pc:docMk/>
            <pc:sldMk cId="2569940716" sldId="361"/>
            <ac:cxnSpMk id="12" creationId="{A68DA64B-67E2-3F7B-75E3-9C93D886CD7E}"/>
          </ac:cxnSpMkLst>
        </pc:cxnChg>
        <pc:cxnChg chg="add mod">
          <ac:chgData name="Tong KuNG" userId="cdea5fa8f2627b4e" providerId="LiveId" clId="{D6B8A4E0-290D-6B4E-B09E-7A3F72693D61}" dt="2024-03-03T04:31:49.656" v="611"/>
          <ac:cxnSpMkLst>
            <pc:docMk/>
            <pc:sldMk cId="2569940716" sldId="361"/>
            <ac:cxnSpMk id="13" creationId="{48BD07C6-6F72-6D7A-AA68-73EC0D108B8B}"/>
          </ac:cxnSpMkLst>
        </pc:cxnChg>
        <pc:cxnChg chg="add mod">
          <ac:chgData name="Tong KuNG" userId="cdea5fa8f2627b4e" providerId="LiveId" clId="{D6B8A4E0-290D-6B4E-B09E-7A3F72693D61}" dt="2024-03-03T04:33:07.701" v="632" actId="1076"/>
          <ac:cxnSpMkLst>
            <pc:docMk/>
            <pc:sldMk cId="2569940716" sldId="361"/>
            <ac:cxnSpMk id="21" creationId="{3A98F686-A3B9-F3CC-71A4-4606914EC52F}"/>
          </ac:cxnSpMkLst>
        </pc:cxnChg>
        <pc:cxnChg chg="add mod">
          <ac:chgData name="Tong KuNG" userId="cdea5fa8f2627b4e" providerId="LiveId" clId="{D6B8A4E0-290D-6B4E-B09E-7A3F72693D61}" dt="2024-03-03T04:33:07.701" v="632" actId="1076"/>
          <ac:cxnSpMkLst>
            <pc:docMk/>
            <pc:sldMk cId="2569940716" sldId="361"/>
            <ac:cxnSpMk id="26" creationId="{4FCB1E31-D37F-9ED7-7B1B-E93C84EA6DEB}"/>
          </ac:cxnSpMkLst>
        </pc:cxnChg>
        <pc:cxnChg chg="add del mod">
          <ac:chgData name="Tong KuNG" userId="cdea5fa8f2627b4e" providerId="LiveId" clId="{D6B8A4E0-290D-6B4E-B09E-7A3F72693D61}" dt="2024-03-03T04:33:13.971" v="634" actId="478"/>
          <ac:cxnSpMkLst>
            <pc:docMk/>
            <pc:sldMk cId="2569940716" sldId="361"/>
            <ac:cxnSpMk id="27" creationId="{950CEEC7-A204-1569-905F-F8F94FB9077E}"/>
          </ac:cxnSpMkLst>
        </pc:cxnChg>
        <pc:cxnChg chg="add del mod">
          <ac:chgData name="Tong KuNG" userId="cdea5fa8f2627b4e" providerId="LiveId" clId="{D6B8A4E0-290D-6B4E-B09E-7A3F72693D61}" dt="2024-03-03T04:33:17.620" v="636" actId="478"/>
          <ac:cxnSpMkLst>
            <pc:docMk/>
            <pc:sldMk cId="2569940716" sldId="361"/>
            <ac:cxnSpMk id="28" creationId="{5FAFE8D0-EF17-24D0-F759-BA510E0D2064}"/>
          </ac:cxnSpMkLst>
        </pc:cxnChg>
        <pc:cxnChg chg="add mod">
          <ac:chgData name="Tong KuNG" userId="cdea5fa8f2627b4e" providerId="LiveId" clId="{D6B8A4E0-290D-6B4E-B09E-7A3F72693D61}" dt="2024-03-03T04:33:07.701" v="632" actId="1076"/>
          <ac:cxnSpMkLst>
            <pc:docMk/>
            <pc:sldMk cId="2569940716" sldId="361"/>
            <ac:cxnSpMk id="29" creationId="{F9D9193A-C3CA-3ED1-2FF3-10B2FD60202B}"/>
          </ac:cxnSpMkLst>
        </pc:cxnChg>
        <pc:cxnChg chg="add mod">
          <ac:chgData name="Tong KuNG" userId="cdea5fa8f2627b4e" providerId="LiveId" clId="{D6B8A4E0-290D-6B4E-B09E-7A3F72693D61}" dt="2024-03-03T04:37:39.447" v="679" actId="1076"/>
          <ac:cxnSpMkLst>
            <pc:docMk/>
            <pc:sldMk cId="2569940716" sldId="361"/>
            <ac:cxnSpMk id="37" creationId="{67EE8D1A-BE4C-4977-BFF1-52D527693590}"/>
          </ac:cxnSpMkLst>
        </pc:cxnChg>
        <pc:cxnChg chg="add mod">
          <ac:chgData name="Tong KuNG" userId="cdea5fa8f2627b4e" providerId="LiveId" clId="{D6B8A4E0-290D-6B4E-B09E-7A3F72693D61}" dt="2024-03-03T04:37:39.447" v="679" actId="1076"/>
          <ac:cxnSpMkLst>
            <pc:docMk/>
            <pc:sldMk cId="2569940716" sldId="361"/>
            <ac:cxnSpMk id="42" creationId="{062E6721-A312-386A-9147-54F1FC252B4F}"/>
          </ac:cxnSpMkLst>
        </pc:cxnChg>
        <pc:cxnChg chg="add mod">
          <ac:chgData name="Tong KuNG" userId="cdea5fa8f2627b4e" providerId="LiveId" clId="{D6B8A4E0-290D-6B4E-B09E-7A3F72693D61}" dt="2024-03-03T04:37:39.447" v="679" actId="1076"/>
          <ac:cxnSpMkLst>
            <pc:docMk/>
            <pc:sldMk cId="2569940716" sldId="361"/>
            <ac:cxnSpMk id="43" creationId="{B0096652-F050-D910-DAEB-B178A4CA7BAE}"/>
          </ac:cxnSpMkLst>
        </pc:cxnChg>
        <pc:cxnChg chg="add mod">
          <ac:chgData name="Tong KuNG" userId="cdea5fa8f2627b4e" providerId="LiveId" clId="{D6B8A4E0-290D-6B4E-B09E-7A3F72693D61}" dt="2024-03-03T04:37:39.447" v="679" actId="1076"/>
          <ac:cxnSpMkLst>
            <pc:docMk/>
            <pc:sldMk cId="2569940716" sldId="361"/>
            <ac:cxnSpMk id="44" creationId="{1C83499D-4957-D896-0772-EE48836DA213}"/>
          </ac:cxnSpMkLst>
        </pc:cxnChg>
        <pc:cxnChg chg="add mod">
          <ac:chgData name="Tong KuNG" userId="cdea5fa8f2627b4e" providerId="LiveId" clId="{D6B8A4E0-290D-6B4E-B09E-7A3F72693D61}" dt="2024-03-03T04:37:39.447" v="679" actId="1076"/>
          <ac:cxnSpMkLst>
            <pc:docMk/>
            <pc:sldMk cId="2569940716" sldId="361"/>
            <ac:cxnSpMk id="45" creationId="{9F8AC57B-35E4-28ED-FBD2-F0B631EEA34F}"/>
          </ac:cxnSpMkLst>
        </pc:cxnChg>
      </pc:sldChg>
      <pc:sldChg chg="addSp delSp modSp add del mod">
        <pc:chgData name="Tong KuNG" userId="cdea5fa8f2627b4e" providerId="LiveId" clId="{D6B8A4E0-290D-6B4E-B09E-7A3F72693D61}" dt="2024-03-03T03:57:45.463" v="292" actId="2696"/>
        <pc:sldMkLst>
          <pc:docMk/>
          <pc:sldMk cId="74175509" sldId="362"/>
        </pc:sldMkLst>
        <pc:spChg chg="mod">
          <ac:chgData name="Tong KuNG" userId="cdea5fa8f2627b4e" providerId="LiveId" clId="{D6B8A4E0-290D-6B4E-B09E-7A3F72693D61}" dt="2024-03-03T03:44:19.797" v="103" actId="20577"/>
          <ac:spMkLst>
            <pc:docMk/>
            <pc:sldMk cId="74175509" sldId="362"/>
            <ac:spMk id="2" creationId="{94ECB677-3222-DC68-85A3-1A348B748DAF}"/>
          </ac:spMkLst>
        </pc:spChg>
        <pc:spChg chg="del">
          <ac:chgData name="Tong KuNG" userId="cdea5fa8f2627b4e" providerId="LiveId" clId="{D6B8A4E0-290D-6B4E-B09E-7A3F72693D61}" dt="2024-03-03T03:44:27.113" v="104" actId="478"/>
          <ac:spMkLst>
            <pc:docMk/>
            <pc:sldMk cId="74175509" sldId="362"/>
            <ac:spMk id="3" creationId="{A3272EE1-B83B-0AEE-0582-5DD76DB8F62E}"/>
          </ac:spMkLst>
        </pc:spChg>
        <pc:spChg chg="del">
          <ac:chgData name="Tong KuNG" userId="cdea5fa8f2627b4e" providerId="LiveId" clId="{D6B8A4E0-290D-6B4E-B09E-7A3F72693D61}" dt="2024-03-03T03:44:33.792" v="108" actId="478"/>
          <ac:spMkLst>
            <pc:docMk/>
            <pc:sldMk cId="74175509" sldId="362"/>
            <ac:spMk id="4" creationId="{AA46A9C5-4ADE-F0DE-C27B-6D0ECBCD9B99}"/>
          </ac:spMkLst>
        </pc:spChg>
        <pc:spChg chg="add del mod">
          <ac:chgData name="Tong KuNG" userId="cdea5fa8f2627b4e" providerId="LiveId" clId="{D6B8A4E0-290D-6B4E-B09E-7A3F72693D61}" dt="2024-03-03T03:44:29.351" v="105" actId="478"/>
          <ac:spMkLst>
            <pc:docMk/>
            <pc:sldMk cId="74175509" sldId="362"/>
            <ac:spMk id="8" creationId="{B4D46B5F-2B6F-C2DA-F990-79DA7C988EE4}"/>
          </ac:spMkLst>
        </pc:spChg>
        <pc:spChg chg="mod">
          <ac:chgData name="Tong KuNG" userId="cdea5fa8f2627b4e" providerId="LiveId" clId="{D6B8A4E0-290D-6B4E-B09E-7A3F72693D61}" dt="2024-03-03T03:44:49.035" v="114" actId="1076"/>
          <ac:spMkLst>
            <pc:docMk/>
            <pc:sldMk cId="74175509" sldId="362"/>
            <ac:spMk id="9" creationId="{A904DAB4-F748-D643-322D-BB4C6EF44778}"/>
          </ac:spMkLst>
        </pc:spChg>
        <pc:spChg chg="del">
          <ac:chgData name="Tong KuNG" userId="cdea5fa8f2627b4e" providerId="LiveId" clId="{D6B8A4E0-290D-6B4E-B09E-7A3F72693D61}" dt="2024-03-03T03:44:32.125" v="107" actId="478"/>
          <ac:spMkLst>
            <pc:docMk/>
            <pc:sldMk cId="74175509" sldId="362"/>
            <ac:spMk id="10" creationId="{47FF54E5-3D41-78BA-FD38-9C2591FF68B0}"/>
          </ac:spMkLst>
        </pc:spChg>
        <pc:spChg chg="del">
          <ac:chgData name="Tong KuNG" userId="cdea5fa8f2627b4e" providerId="LiveId" clId="{D6B8A4E0-290D-6B4E-B09E-7A3F72693D61}" dt="2024-03-03T03:44:35.219" v="109" actId="478"/>
          <ac:spMkLst>
            <pc:docMk/>
            <pc:sldMk cId="74175509" sldId="362"/>
            <ac:spMk id="11" creationId="{C5A74461-414B-F2D4-FE4E-EFE222DC268B}"/>
          </ac:spMkLst>
        </pc:spChg>
        <pc:picChg chg="del">
          <ac:chgData name="Tong KuNG" userId="cdea5fa8f2627b4e" providerId="LiveId" clId="{D6B8A4E0-290D-6B4E-B09E-7A3F72693D61}" dt="2024-03-03T03:44:30.634" v="106" actId="478"/>
          <ac:picMkLst>
            <pc:docMk/>
            <pc:sldMk cId="74175509" sldId="362"/>
            <ac:picMk id="5" creationId="{1E9889C6-A561-5A3C-02DC-0CDEAF88825F}"/>
          </ac:picMkLst>
        </pc:picChg>
        <pc:picChg chg="mod">
          <ac:chgData name="Tong KuNG" userId="cdea5fa8f2627b4e" providerId="LiveId" clId="{D6B8A4E0-290D-6B4E-B09E-7A3F72693D61}" dt="2024-03-03T03:44:51.353" v="115" actId="1076"/>
          <ac:picMkLst>
            <pc:docMk/>
            <pc:sldMk cId="74175509" sldId="362"/>
            <ac:picMk id="13" creationId="{B0216B08-B075-90B4-A4BD-11625B5EEE72}"/>
          </ac:picMkLst>
        </pc:picChg>
      </pc:sldChg>
      <pc:sldChg chg="addSp delSp modSp add mod delAnim modAnim">
        <pc:chgData name="Tong KuNG" userId="cdea5fa8f2627b4e" providerId="LiveId" clId="{D6B8A4E0-290D-6B4E-B09E-7A3F72693D61}" dt="2024-03-04T01:06:43.462" v="4687" actId="20577"/>
        <pc:sldMkLst>
          <pc:docMk/>
          <pc:sldMk cId="1837355491" sldId="362"/>
        </pc:sldMkLst>
        <pc:spChg chg="mod">
          <ac:chgData name="Tong KuNG" userId="cdea5fa8f2627b4e" providerId="LiveId" clId="{D6B8A4E0-290D-6B4E-B09E-7A3F72693D61}" dt="2024-03-04T01:04:55.226" v="4663" actId="114"/>
          <ac:spMkLst>
            <pc:docMk/>
            <pc:sldMk cId="1837355491" sldId="362"/>
            <ac:spMk id="3" creationId="{3A7080F4-F73E-C037-7F4F-52221840BAF9}"/>
          </ac:spMkLst>
        </pc:spChg>
        <pc:spChg chg="mod">
          <ac:chgData name="Tong KuNG" userId="cdea5fa8f2627b4e" providerId="LiveId" clId="{D6B8A4E0-290D-6B4E-B09E-7A3F72693D61}" dt="2024-03-04T01:06:43.462" v="4687" actId="20577"/>
          <ac:spMkLst>
            <pc:docMk/>
            <pc:sldMk cId="1837355491" sldId="362"/>
            <ac:spMk id="6" creationId="{72704DC6-B5C8-B727-BD95-EAC5B7D3B930}"/>
          </ac:spMkLst>
        </pc:spChg>
        <pc:spChg chg="add mod">
          <ac:chgData name="Tong KuNG" userId="cdea5fa8f2627b4e" providerId="LiveId" clId="{D6B8A4E0-290D-6B4E-B09E-7A3F72693D61}" dt="2024-03-03T13:27:55.059" v="3813" actId="20577"/>
          <ac:spMkLst>
            <pc:docMk/>
            <pc:sldMk cId="1837355491" sldId="362"/>
            <ac:spMk id="19" creationId="{E379B636-7E8D-8161-56D3-0D1148879477}"/>
          </ac:spMkLst>
        </pc:spChg>
        <pc:spChg chg="mod">
          <ac:chgData name="Tong KuNG" userId="cdea5fa8f2627b4e" providerId="LiveId" clId="{D6B8A4E0-290D-6B4E-B09E-7A3F72693D61}" dt="2024-03-03T12:37:28.536" v="3249" actId="20577"/>
          <ac:spMkLst>
            <pc:docMk/>
            <pc:sldMk cId="1837355491" sldId="362"/>
            <ac:spMk id="32" creationId="{789F806A-295D-13DD-F226-FB6DF18189DE}"/>
          </ac:spMkLst>
        </pc:spChg>
        <pc:picChg chg="add mod">
          <ac:chgData name="Tong KuNG" userId="cdea5fa8f2627b4e" providerId="LiveId" clId="{D6B8A4E0-290D-6B4E-B09E-7A3F72693D61}" dt="2024-03-03T04:32:56.470" v="630"/>
          <ac:picMkLst>
            <pc:docMk/>
            <pc:sldMk cId="1837355491" sldId="362"/>
            <ac:picMk id="2" creationId="{5013D160-7BD9-D69A-CF75-47051064CEB9}"/>
          </ac:picMkLst>
        </pc:picChg>
        <pc:picChg chg="add del mod">
          <ac:chgData name="Tong KuNG" userId="cdea5fa8f2627b4e" providerId="LiveId" clId="{D6B8A4E0-290D-6B4E-B09E-7A3F72693D61}" dt="2024-03-03T04:34:37.775" v="652" actId="478"/>
          <ac:picMkLst>
            <pc:docMk/>
            <pc:sldMk cId="1837355491" sldId="362"/>
            <ac:picMk id="5" creationId="{659E12FB-08BE-8876-DFD6-A89C7C191B12}"/>
          </ac:picMkLst>
        </pc:picChg>
        <pc:picChg chg="add mod">
          <ac:chgData name="Tong KuNG" userId="cdea5fa8f2627b4e" providerId="LiveId" clId="{D6B8A4E0-290D-6B4E-B09E-7A3F72693D61}" dt="2024-03-03T04:36:28.911" v="670" actId="1038"/>
          <ac:picMkLst>
            <pc:docMk/>
            <pc:sldMk cId="1837355491" sldId="362"/>
            <ac:picMk id="13" creationId="{32B8C54E-8BB1-B5FF-C693-E9EA40D46487}"/>
          </ac:picMkLst>
        </pc:picChg>
        <pc:picChg chg="del">
          <ac:chgData name="Tong KuNG" userId="cdea5fa8f2627b4e" providerId="LiveId" clId="{D6B8A4E0-290D-6B4E-B09E-7A3F72693D61}" dt="2024-03-03T04:32:40.711" v="625" actId="478"/>
          <ac:picMkLst>
            <pc:docMk/>
            <pc:sldMk cId="1837355491" sldId="362"/>
            <ac:picMk id="22" creationId="{4B8FBDA4-9BF3-F2EE-AD0D-5A96DADB8F2B}"/>
          </ac:picMkLst>
        </pc:picChg>
        <pc:cxnChg chg="mod">
          <ac:chgData name="Tong KuNG" userId="cdea5fa8f2627b4e" providerId="LiveId" clId="{D6B8A4E0-290D-6B4E-B09E-7A3F72693D61}" dt="2024-03-03T04:35:15.567" v="658" actId="166"/>
          <ac:cxnSpMkLst>
            <pc:docMk/>
            <pc:sldMk cId="1837355491" sldId="362"/>
            <ac:cxnSpMk id="26" creationId="{4B96E1BE-8711-B256-791B-12FB4A2E7C13}"/>
          </ac:cxnSpMkLst>
        </pc:cxnChg>
      </pc:sldChg>
      <pc:sldChg chg="add del">
        <pc:chgData name="Tong KuNG" userId="cdea5fa8f2627b4e" providerId="LiveId" clId="{D6B8A4E0-290D-6B4E-B09E-7A3F72693D61}" dt="2024-03-03T04:36:48.878" v="672"/>
        <pc:sldMkLst>
          <pc:docMk/>
          <pc:sldMk cId="1959797786" sldId="363"/>
        </pc:sldMkLst>
      </pc:sldChg>
      <pc:sldChg chg="addSp delSp modSp add mod addAnim delAnim modAnim">
        <pc:chgData name="Tong KuNG" userId="cdea5fa8f2627b4e" providerId="LiveId" clId="{D6B8A4E0-290D-6B4E-B09E-7A3F72693D61}" dt="2024-03-04T01:07:23.509" v="4696" actId="114"/>
        <pc:sldMkLst>
          <pc:docMk/>
          <pc:sldMk cId="3919338600" sldId="363"/>
        </pc:sldMkLst>
        <pc:spChg chg="mod">
          <ac:chgData name="Tong KuNG" userId="cdea5fa8f2627b4e" providerId="LiveId" clId="{D6B8A4E0-290D-6B4E-B09E-7A3F72693D61}" dt="2024-03-04T01:07:23.509" v="4696" actId="114"/>
          <ac:spMkLst>
            <pc:docMk/>
            <pc:sldMk cId="3919338600" sldId="363"/>
            <ac:spMk id="3" creationId="{3A7080F4-F73E-C037-7F4F-52221840BAF9}"/>
          </ac:spMkLst>
        </pc:spChg>
        <pc:spChg chg="mod">
          <ac:chgData name="Tong KuNG" userId="cdea5fa8f2627b4e" providerId="LiveId" clId="{D6B8A4E0-290D-6B4E-B09E-7A3F72693D61}" dt="2024-03-04T01:06:52.997" v="4691" actId="20577"/>
          <ac:spMkLst>
            <pc:docMk/>
            <pc:sldMk cId="3919338600" sldId="363"/>
            <ac:spMk id="6" creationId="{72704DC6-B5C8-B727-BD95-EAC5B7D3B930}"/>
          </ac:spMkLst>
        </pc:spChg>
        <pc:spChg chg="add mod">
          <ac:chgData name="Tong KuNG" userId="cdea5fa8f2627b4e" providerId="LiveId" clId="{D6B8A4E0-290D-6B4E-B09E-7A3F72693D61}" dt="2024-03-03T13:27:58.648" v="3815" actId="20577"/>
          <ac:spMkLst>
            <pc:docMk/>
            <pc:sldMk cId="3919338600" sldId="363"/>
            <ac:spMk id="19" creationId="{9F33C101-9F57-C53D-62FD-5D7BF5809014}"/>
          </ac:spMkLst>
        </pc:spChg>
        <pc:spChg chg="mod">
          <ac:chgData name="Tong KuNG" userId="cdea5fa8f2627b4e" providerId="LiveId" clId="{D6B8A4E0-290D-6B4E-B09E-7A3F72693D61}" dt="2024-03-03T12:37:32.216" v="3250" actId="20577"/>
          <ac:spMkLst>
            <pc:docMk/>
            <pc:sldMk cId="3919338600" sldId="363"/>
            <ac:spMk id="32" creationId="{789F806A-295D-13DD-F226-FB6DF18189DE}"/>
          </ac:spMkLst>
        </pc:spChg>
        <pc:picChg chg="add mod">
          <ac:chgData name="Tong KuNG" userId="cdea5fa8f2627b4e" providerId="LiveId" clId="{D6B8A4E0-290D-6B4E-B09E-7A3F72693D61}" dt="2024-03-03T04:38:26.575" v="686" actId="1076"/>
          <ac:picMkLst>
            <pc:docMk/>
            <pc:sldMk cId="3919338600" sldId="363"/>
            <ac:picMk id="5" creationId="{18FEA395-C961-9C57-8218-3528A09BB15A}"/>
          </ac:picMkLst>
        </pc:picChg>
        <pc:picChg chg="add del">
          <ac:chgData name="Tong KuNG" userId="cdea5fa8f2627b4e" providerId="LiveId" clId="{D6B8A4E0-290D-6B4E-B09E-7A3F72693D61}" dt="2024-03-03T04:37:23.497" v="677" actId="478"/>
          <ac:picMkLst>
            <pc:docMk/>
            <pc:sldMk cId="3919338600" sldId="363"/>
            <ac:picMk id="13" creationId="{32B8C54E-8BB1-B5FF-C693-E9EA40D46487}"/>
          </ac:picMkLst>
        </pc:picChg>
        <pc:cxnChg chg="mod">
          <ac:chgData name="Tong KuNG" userId="cdea5fa8f2627b4e" providerId="LiveId" clId="{D6B8A4E0-290D-6B4E-B09E-7A3F72693D61}" dt="2024-03-03T04:38:39.342" v="688" actId="14100"/>
          <ac:cxnSpMkLst>
            <pc:docMk/>
            <pc:sldMk cId="3919338600" sldId="363"/>
            <ac:cxnSpMk id="26" creationId="{4B96E1BE-8711-B256-791B-12FB4A2E7C13}"/>
          </ac:cxnSpMkLst>
        </pc:cxnChg>
      </pc:sldChg>
      <pc:sldChg chg="addSp delSp modSp add mod delAnim modAnim modNotesTx">
        <pc:chgData name="Tong KuNG" userId="cdea5fa8f2627b4e" providerId="LiveId" clId="{D6B8A4E0-290D-6B4E-B09E-7A3F72693D61}" dt="2024-03-04T04:34:13.632" v="5568" actId="20577"/>
        <pc:sldMkLst>
          <pc:docMk/>
          <pc:sldMk cId="3768424193" sldId="364"/>
        </pc:sldMkLst>
        <pc:spChg chg="mod">
          <ac:chgData name="Tong KuNG" userId="cdea5fa8f2627b4e" providerId="LiveId" clId="{D6B8A4E0-290D-6B4E-B09E-7A3F72693D61}" dt="2024-03-04T04:10:17.848" v="5469" actId="21"/>
          <ac:spMkLst>
            <pc:docMk/>
            <pc:sldMk cId="3768424193" sldId="364"/>
            <ac:spMk id="3" creationId="{3A7080F4-F73E-C037-7F4F-52221840BAF9}"/>
          </ac:spMkLst>
        </pc:spChg>
        <pc:spChg chg="add mod">
          <ac:chgData name="Tong KuNG" userId="cdea5fa8f2627b4e" providerId="LiveId" clId="{D6B8A4E0-290D-6B4E-B09E-7A3F72693D61}" dt="2024-03-03T13:28:04.342" v="3817" actId="20577"/>
          <ac:spMkLst>
            <pc:docMk/>
            <pc:sldMk cId="3768424193" sldId="364"/>
            <ac:spMk id="4" creationId="{9E5FCC1A-0DD4-1B71-68E7-A4501D12F437}"/>
          </ac:spMkLst>
        </pc:spChg>
        <pc:spChg chg="mod">
          <ac:chgData name="Tong KuNG" userId="cdea5fa8f2627b4e" providerId="LiveId" clId="{D6B8A4E0-290D-6B4E-B09E-7A3F72693D61}" dt="2024-03-04T01:07:06.461" v="4692"/>
          <ac:spMkLst>
            <pc:docMk/>
            <pc:sldMk cId="3768424193" sldId="364"/>
            <ac:spMk id="6" creationId="{72704DC6-B5C8-B727-BD95-EAC5B7D3B930}"/>
          </ac:spMkLst>
        </pc:spChg>
        <pc:spChg chg="add mod">
          <ac:chgData name="Tong KuNG" userId="cdea5fa8f2627b4e" providerId="LiveId" clId="{D6B8A4E0-290D-6B4E-B09E-7A3F72693D61}" dt="2024-03-04T04:34:10.821" v="5563" actId="20577"/>
          <ac:spMkLst>
            <pc:docMk/>
            <pc:sldMk cId="3768424193" sldId="364"/>
            <ac:spMk id="7" creationId="{74B404CB-2C74-151F-C753-EC20290DF956}"/>
          </ac:spMkLst>
        </pc:spChg>
        <pc:spChg chg="mod">
          <ac:chgData name="Tong KuNG" userId="cdea5fa8f2627b4e" providerId="LiveId" clId="{D6B8A4E0-290D-6B4E-B09E-7A3F72693D61}" dt="2024-03-03T12:37:35.389" v="3251" actId="20577"/>
          <ac:spMkLst>
            <pc:docMk/>
            <pc:sldMk cId="3768424193" sldId="364"/>
            <ac:spMk id="32" creationId="{789F806A-295D-13DD-F226-FB6DF18189DE}"/>
          </ac:spMkLst>
        </pc:spChg>
        <pc:picChg chg="del">
          <ac:chgData name="Tong KuNG" userId="cdea5fa8f2627b4e" providerId="LiveId" clId="{D6B8A4E0-290D-6B4E-B09E-7A3F72693D61}" dt="2024-03-03T04:43:09.726" v="716" actId="478"/>
          <ac:picMkLst>
            <pc:docMk/>
            <pc:sldMk cId="3768424193" sldId="364"/>
            <ac:picMk id="2" creationId="{5013D160-7BD9-D69A-CF75-47051064CEB9}"/>
          </ac:picMkLst>
        </pc:picChg>
        <pc:picChg chg="mod">
          <ac:chgData name="Tong KuNG" userId="cdea5fa8f2627b4e" providerId="LiveId" clId="{D6B8A4E0-290D-6B4E-B09E-7A3F72693D61}" dt="2024-03-03T04:43:07.338" v="714" actId="167"/>
          <ac:picMkLst>
            <pc:docMk/>
            <pc:sldMk cId="3768424193" sldId="364"/>
            <ac:picMk id="5" creationId="{18FEA395-C961-9C57-8218-3528A09BB15A}"/>
          </ac:picMkLst>
        </pc:picChg>
        <pc:picChg chg="del">
          <ac:chgData name="Tong KuNG" userId="cdea5fa8f2627b4e" providerId="LiveId" clId="{D6B8A4E0-290D-6B4E-B09E-7A3F72693D61}" dt="2024-03-03T04:43:08.797" v="715" actId="478"/>
          <ac:picMkLst>
            <pc:docMk/>
            <pc:sldMk cId="3768424193" sldId="364"/>
            <ac:picMk id="13" creationId="{32B8C54E-8BB1-B5FF-C693-E9EA40D46487}"/>
          </ac:picMkLst>
        </pc:picChg>
      </pc:sldChg>
      <pc:sldChg chg="addSp delSp modSp new mod ord modNotesTx">
        <pc:chgData name="Tong KuNG" userId="cdea5fa8f2627b4e" providerId="LiveId" clId="{D6B8A4E0-290D-6B4E-B09E-7A3F72693D61}" dt="2024-03-04T02:29:36.636" v="5183" actId="20577"/>
        <pc:sldMkLst>
          <pc:docMk/>
          <pc:sldMk cId="3539612512" sldId="365"/>
        </pc:sldMkLst>
        <pc:spChg chg="mod">
          <ac:chgData name="Tong KuNG" userId="cdea5fa8f2627b4e" providerId="LiveId" clId="{D6B8A4E0-290D-6B4E-B09E-7A3F72693D61}" dt="2024-03-04T02:28:40.516" v="5152" actId="20577"/>
          <ac:spMkLst>
            <pc:docMk/>
            <pc:sldMk cId="3539612512" sldId="365"/>
            <ac:spMk id="2" creationId="{84ADA8F7-A6A0-7FEE-5660-4DA15D3BC791}"/>
          </ac:spMkLst>
        </pc:spChg>
        <pc:spChg chg="mod">
          <ac:chgData name="Tong KuNG" userId="cdea5fa8f2627b4e" providerId="LiveId" clId="{D6B8A4E0-290D-6B4E-B09E-7A3F72693D61}" dt="2024-03-04T02:29:36.636" v="5183" actId="20577"/>
          <ac:spMkLst>
            <pc:docMk/>
            <pc:sldMk cId="3539612512" sldId="365"/>
            <ac:spMk id="3" creationId="{C5B1CD0D-6A86-6CEB-A34B-ED26F7E361AE}"/>
          </ac:spMkLst>
        </pc:spChg>
        <pc:spChg chg="del">
          <ac:chgData name="Tong KuNG" userId="cdea5fa8f2627b4e" providerId="LiveId" clId="{D6B8A4E0-290D-6B4E-B09E-7A3F72693D61}" dt="2024-03-03T10:28:07.485" v="2054" actId="478"/>
          <ac:spMkLst>
            <pc:docMk/>
            <pc:sldMk cId="3539612512" sldId="365"/>
            <ac:spMk id="4" creationId="{F53E3F69-8993-AA58-1658-64C70094BFE6}"/>
          </ac:spMkLst>
        </pc:spChg>
        <pc:spChg chg="add mod">
          <ac:chgData name="Tong KuNG" userId="cdea5fa8f2627b4e" providerId="LiveId" clId="{D6B8A4E0-290D-6B4E-B09E-7A3F72693D61}" dt="2024-03-03T10:28:14.554" v="2057" actId="20577"/>
          <ac:spMkLst>
            <pc:docMk/>
            <pc:sldMk cId="3539612512" sldId="365"/>
            <ac:spMk id="5" creationId="{9DE8AFAD-F76D-4B39-B0B8-602A702030BC}"/>
          </ac:spMkLst>
        </pc:spChg>
      </pc:sldChg>
      <pc:sldChg chg="modSp new del mod">
        <pc:chgData name="Tong KuNG" userId="cdea5fa8f2627b4e" providerId="LiveId" clId="{D6B8A4E0-290D-6B4E-B09E-7A3F72693D61}" dt="2024-03-03T10:15:37.983" v="1976" actId="2696"/>
        <pc:sldMkLst>
          <pc:docMk/>
          <pc:sldMk cId="2772517455" sldId="366"/>
        </pc:sldMkLst>
        <pc:spChg chg="mod">
          <ac:chgData name="Tong KuNG" userId="cdea5fa8f2627b4e" providerId="LiveId" clId="{D6B8A4E0-290D-6B4E-B09E-7A3F72693D61}" dt="2024-03-03T05:42:00.687" v="1202"/>
          <ac:spMkLst>
            <pc:docMk/>
            <pc:sldMk cId="2772517455" sldId="366"/>
            <ac:spMk id="2" creationId="{24D96E59-CC1E-35A2-7254-FD56C37E1A4E}"/>
          </ac:spMkLst>
        </pc:spChg>
        <pc:spChg chg="mod">
          <ac:chgData name="Tong KuNG" userId="cdea5fa8f2627b4e" providerId="LiveId" clId="{D6B8A4E0-290D-6B4E-B09E-7A3F72693D61}" dt="2024-03-03T05:44:20.765" v="1220" actId="20577"/>
          <ac:spMkLst>
            <pc:docMk/>
            <pc:sldMk cId="2772517455" sldId="366"/>
            <ac:spMk id="3" creationId="{6D33024A-DC77-231B-C369-C352BCA22C8C}"/>
          </ac:spMkLst>
        </pc:spChg>
      </pc:sldChg>
      <pc:sldChg chg="addSp modSp add mod modNotesTx">
        <pc:chgData name="Tong KuNG" userId="cdea5fa8f2627b4e" providerId="LiveId" clId="{D6B8A4E0-290D-6B4E-B09E-7A3F72693D61}" dt="2024-03-04T02:43:57.927" v="5362" actId="14734"/>
        <pc:sldMkLst>
          <pc:docMk/>
          <pc:sldMk cId="3341524715" sldId="367"/>
        </pc:sldMkLst>
        <pc:spChg chg="mod">
          <ac:chgData name="Tong KuNG" userId="cdea5fa8f2627b4e" providerId="LiveId" clId="{D6B8A4E0-290D-6B4E-B09E-7A3F72693D61}" dt="2024-03-04T01:12:43.879" v="4750" actId="20577"/>
          <ac:spMkLst>
            <pc:docMk/>
            <pc:sldMk cId="3341524715" sldId="367"/>
            <ac:spMk id="2" creationId="{D730F041-6B22-E8A2-2C86-73ACB6A24AA1}"/>
          </ac:spMkLst>
        </pc:spChg>
        <pc:spChg chg="add mod">
          <ac:chgData name="Tong KuNG" userId="cdea5fa8f2627b4e" providerId="LiveId" clId="{D6B8A4E0-290D-6B4E-B09E-7A3F72693D61}" dt="2024-03-03T13:28:52.405" v="3832" actId="20577"/>
          <ac:spMkLst>
            <pc:docMk/>
            <pc:sldMk cId="3341524715" sldId="367"/>
            <ac:spMk id="3" creationId="{6F1A8483-09B0-D50A-CEC0-B53C10A64ADE}"/>
          </ac:spMkLst>
        </pc:spChg>
        <pc:spChg chg="mod">
          <ac:chgData name="Tong KuNG" userId="cdea5fa8f2627b4e" providerId="LiveId" clId="{D6B8A4E0-290D-6B4E-B09E-7A3F72693D61}" dt="2024-03-04T01:21:57.315" v="4932" actId="20577"/>
          <ac:spMkLst>
            <pc:docMk/>
            <pc:sldMk cId="3341524715" sldId="367"/>
            <ac:spMk id="15" creationId="{ED897249-A34E-31A8-A783-B589CB548712}"/>
          </ac:spMkLst>
        </pc:spChg>
        <pc:graphicFrameChg chg="mod modGraphic">
          <ac:chgData name="Tong KuNG" userId="cdea5fa8f2627b4e" providerId="LiveId" clId="{D6B8A4E0-290D-6B4E-B09E-7A3F72693D61}" dt="2024-03-04T02:43:57.927" v="5362" actId="14734"/>
          <ac:graphicFrameMkLst>
            <pc:docMk/>
            <pc:sldMk cId="3341524715" sldId="367"/>
            <ac:graphicFrameMk id="30" creationId="{1D79F0B0-DEC7-99E3-7622-6CD0C479B647}"/>
          </ac:graphicFrameMkLst>
        </pc:graphicFrameChg>
      </pc:sldChg>
      <pc:sldChg chg="addSp delSp modSp add mod modAnim">
        <pc:chgData name="Tong KuNG" userId="cdea5fa8f2627b4e" providerId="LiveId" clId="{D6B8A4E0-290D-6B4E-B09E-7A3F72693D61}" dt="2024-03-04T04:35:01.859" v="5576" actId="20577"/>
        <pc:sldMkLst>
          <pc:docMk/>
          <pc:sldMk cId="494529092" sldId="368"/>
        </pc:sldMkLst>
        <pc:spChg chg="add mod">
          <ac:chgData name="Tong KuNG" userId="cdea5fa8f2627b4e" providerId="LiveId" clId="{D6B8A4E0-290D-6B4E-B09E-7A3F72693D61}" dt="2024-03-04T01:07:59.071" v="4698"/>
          <ac:spMkLst>
            <pc:docMk/>
            <pc:sldMk cId="494529092" sldId="368"/>
            <ac:spMk id="2" creationId="{08D5A56D-C6EC-2B35-6555-35134F06E7E0}"/>
          </ac:spMkLst>
        </pc:spChg>
        <pc:spChg chg="add mod">
          <ac:chgData name="Tong KuNG" userId="cdea5fa8f2627b4e" providerId="LiveId" clId="{D6B8A4E0-290D-6B4E-B09E-7A3F72693D61}" dt="2024-03-04T04:14:21.305" v="5509"/>
          <ac:spMkLst>
            <pc:docMk/>
            <pc:sldMk cId="494529092" sldId="368"/>
            <ac:spMk id="3" creationId="{823F44A9-CF2A-3049-3D95-F7FCCEAF42CB}"/>
          </ac:spMkLst>
        </pc:spChg>
        <pc:spChg chg="add del mod">
          <ac:chgData name="Tong KuNG" userId="cdea5fa8f2627b4e" providerId="LiveId" clId="{D6B8A4E0-290D-6B4E-B09E-7A3F72693D61}" dt="2024-03-04T01:08:01.599" v="4699" actId="478"/>
          <ac:spMkLst>
            <pc:docMk/>
            <pc:sldMk cId="494529092" sldId="368"/>
            <ac:spMk id="4" creationId="{C31505CC-89A4-E8B5-8E71-9CC02A8DCDDE}"/>
          </ac:spMkLst>
        </pc:spChg>
        <pc:spChg chg="add mod">
          <ac:chgData name="Tong KuNG" userId="cdea5fa8f2627b4e" providerId="LiveId" clId="{D6B8A4E0-290D-6B4E-B09E-7A3F72693D61}" dt="2024-03-03T13:28:12.676" v="3822" actId="20577"/>
          <ac:spMkLst>
            <pc:docMk/>
            <pc:sldMk cId="494529092" sldId="368"/>
            <ac:spMk id="6" creationId="{7B4A5B55-1681-D1D6-E47A-2E9034C8F4AA}"/>
          </ac:spMkLst>
        </pc:spChg>
        <pc:spChg chg="add mod">
          <ac:chgData name="Tong KuNG" userId="cdea5fa8f2627b4e" providerId="LiveId" clId="{D6B8A4E0-290D-6B4E-B09E-7A3F72693D61}" dt="2024-03-04T04:14:21.305" v="5509"/>
          <ac:spMkLst>
            <pc:docMk/>
            <pc:sldMk cId="494529092" sldId="368"/>
            <ac:spMk id="7" creationId="{C59D4A61-AE56-7556-7B3E-FAC83A19AE65}"/>
          </ac:spMkLst>
        </pc:spChg>
        <pc:spChg chg="mod">
          <ac:chgData name="Tong KuNG" userId="cdea5fa8f2627b4e" providerId="LiveId" clId="{D6B8A4E0-290D-6B4E-B09E-7A3F72693D61}" dt="2024-03-04T04:35:00.085" v="5574" actId="20577"/>
          <ac:spMkLst>
            <pc:docMk/>
            <pc:sldMk cId="494529092" sldId="368"/>
            <ac:spMk id="9" creationId="{F839A7FE-008C-06A3-E348-ABD8D6DC3F20}"/>
          </ac:spMkLst>
        </pc:spChg>
        <pc:spChg chg="mod">
          <ac:chgData name="Tong KuNG" userId="cdea5fa8f2627b4e" providerId="LiveId" clId="{D6B8A4E0-290D-6B4E-B09E-7A3F72693D61}" dt="2024-03-04T01:10:25.535" v="4734" actId="403"/>
          <ac:spMkLst>
            <pc:docMk/>
            <pc:sldMk cId="494529092" sldId="368"/>
            <ac:spMk id="58" creationId="{50BA0F20-7733-62B4-F40D-61C3BE0F1986}"/>
          </ac:spMkLst>
        </pc:spChg>
        <pc:spChg chg="mod">
          <ac:chgData name="Tong KuNG" userId="cdea5fa8f2627b4e" providerId="LiveId" clId="{D6B8A4E0-290D-6B4E-B09E-7A3F72693D61}" dt="2024-03-04T01:10:28.489" v="4736" actId="403"/>
          <ac:spMkLst>
            <pc:docMk/>
            <pc:sldMk cId="494529092" sldId="368"/>
            <ac:spMk id="59" creationId="{98B07220-C3E6-75A6-2B15-1CE51476C8B5}"/>
          </ac:spMkLst>
        </pc:spChg>
        <pc:spChg chg="del">
          <ac:chgData name="Tong KuNG" userId="cdea5fa8f2627b4e" providerId="LiveId" clId="{D6B8A4E0-290D-6B4E-B09E-7A3F72693D61}" dt="2024-03-04T04:14:16.649" v="5508" actId="478"/>
          <ac:spMkLst>
            <pc:docMk/>
            <pc:sldMk cId="494529092" sldId="368"/>
            <ac:spMk id="61" creationId="{0B3E9362-17BA-013C-D548-67F57A334EEE}"/>
          </ac:spMkLst>
        </pc:spChg>
        <pc:spChg chg="del">
          <ac:chgData name="Tong KuNG" userId="cdea5fa8f2627b4e" providerId="LiveId" clId="{D6B8A4E0-290D-6B4E-B09E-7A3F72693D61}" dt="2024-03-04T04:14:16.649" v="5508" actId="478"/>
          <ac:spMkLst>
            <pc:docMk/>
            <pc:sldMk cId="494529092" sldId="368"/>
            <ac:spMk id="62" creationId="{172B9468-E7FA-DD49-35C8-8EFE9DD32020}"/>
          </ac:spMkLst>
        </pc:spChg>
        <pc:spChg chg="mod">
          <ac:chgData name="Tong KuNG" userId="cdea5fa8f2627b4e" providerId="LiveId" clId="{D6B8A4E0-290D-6B4E-B09E-7A3F72693D61}" dt="2024-03-03T10:00:43.521" v="1959" actId="14100"/>
          <ac:spMkLst>
            <pc:docMk/>
            <pc:sldMk cId="494529092" sldId="368"/>
            <ac:spMk id="65" creationId="{F9FFA44B-31BE-C5DF-2367-8B7C3FDEB91D}"/>
          </ac:spMkLst>
        </pc:spChg>
        <pc:spChg chg="mod">
          <ac:chgData name="Tong KuNG" userId="cdea5fa8f2627b4e" providerId="LiveId" clId="{D6B8A4E0-290D-6B4E-B09E-7A3F72693D61}" dt="2024-03-04T04:35:01.859" v="5576" actId="20577"/>
          <ac:spMkLst>
            <pc:docMk/>
            <pc:sldMk cId="494529092" sldId="368"/>
            <ac:spMk id="67" creationId="{419E6E8B-9D4F-7B61-D34C-FF2A3596532B}"/>
          </ac:spMkLst>
        </pc:spChg>
        <pc:spChg chg="mod">
          <ac:chgData name="Tong KuNG" userId="cdea5fa8f2627b4e" providerId="LiveId" clId="{D6B8A4E0-290D-6B4E-B09E-7A3F72693D61}" dt="2024-03-03T09:59:48.836" v="1954" actId="1076"/>
          <ac:spMkLst>
            <pc:docMk/>
            <pc:sldMk cId="494529092" sldId="368"/>
            <ac:spMk id="87" creationId="{9879A6E5-9AA0-E7A5-1814-7E537AD64EF6}"/>
          </ac:spMkLst>
        </pc:spChg>
        <pc:spChg chg="mod">
          <ac:chgData name="Tong KuNG" userId="cdea5fa8f2627b4e" providerId="LiveId" clId="{D6B8A4E0-290D-6B4E-B09E-7A3F72693D61}" dt="2024-03-03T09:59:44.818" v="1953" actId="1076"/>
          <ac:spMkLst>
            <pc:docMk/>
            <pc:sldMk cId="494529092" sldId="368"/>
            <ac:spMk id="88" creationId="{7F625FD4-CDA6-B50F-F1F1-B8AC12FC75EC}"/>
          </ac:spMkLst>
        </pc:spChg>
        <pc:cxnChg chg="mod">
          <ac:chgData name="Tong KuNG" userId="cdea5fa8f2627b4e" providerId="LiveId" clId="{D6B8A4E0-290D-6B4E-B09E-7A3F72693D61}" dt="2024-03-03T09:59:42.557" v="1952" actId="14100"/>
          <ac:cxnSpMkLst>
            <pc:docMk/>
            <pc:sldMk cId="494529092" sldId="368"/>
            <ac:cxnSpMk id="83" creationId="{1690DF41-F00F-E7CF-AE3E-4562BEE97C15}"/>
          </ac:cxnSpMkLst>
        </pc:cxnChg>
        <pc:cxnChg chg="mod">
          <ac:chgData name="Tong KuNG" userId="cdea5fa8f2627b4e" providerId="LiveId" clId="{D6B8A4E0-290D-6B4E-B09E-7A3F72693D61}" dt="2024-03-03T09:59:52.185" v="1955" actId="14100"/>
          <ac:cxnSpMkLst>
            <pc:docMk/>
            <pc:sldMk cId="494529092" sldId="368"/>
            <ac:cxnSpMk id="84" creationId="{8D514441-D592-FEC7-E207-2D662AFC6FAA}"/>
          </ac:cxnSpMkLst>
        </pc:cxnChg>
      </pc:sldChg>
      <pc:sldChg chg="addSp delSp modSp new del mod">
        <pc:chgData name="Tong KuNG" userId="cdea5fa8f2627b4e" providerId="LiveId" clId="{D6B8A4E0-290D-6B4E-B09E-7A3F72693D61}" dt="2024-03-03T09:56:15.130" v="1944" actId="680"/>
        <pc:sldMkLst>
          <pc:docMk/>
          <pc:sldMk cId="2953725658" sldId="368"/>
        </pc:sldMkLst>
        <pc:spChg chg="add del">
          <ac:chgData name="Tong KuNG" userId="cdea5fa8f2627b4e" providerId="LiveId" clId="{D6B8A4E0-290D-6B4E-B09E-7A3F72693D61}" dt="2024-03-03T09:56:14.696" v="1943" actId="478"/>
          <ac:spMkLst>
            <pc:docMk/>
            <pc:sldMk cId="2953725658" sldId="368"/>
            <ac:spMk id="2" creationId="{BDA12C96-8124-35C7-C2A7-504037DC5CB0}"/>
          </ac:spMkLst>
        </pc:spChg>
        <pc:spChg chg="add del">
          <ac:chgData name="Tong KuNG" userId="cdea5fa8f2627b4e" providerId="LiveId" clId="{D6B8A4E0-290D-6B4E-B09E-7A3F72693D61}" dt="2024-03-03T09:56:14.696" v="1943" actId="478"/>
          <ac:spMkLst>
            <pc:docMk/>
            <pc:sldMk cId="2953725658" sldId="368"/>
            <ac:spMk id="3" creationId="{6995F878-8B55-21AD-F35F-F08969B1AC67}"/>
          </ac:spMkLst>
        </pc:spChg>
        <pc:spChg chg="add mod">
          <ac:chgData name="Tong KuNG" userId="cdea5fa8f2627b4e" providerId="LiveId" clId="{D6B8A4E0-290D-6B4E-B09E-7A3F72693D61}" dt="2024-03-03T09:56:13.999" v="1942" actId="1076"/>
          <ac:spMkLst>
            <pc:docMk/>
            <pc:sldMk cId="2953725658" sldId="368"/>
            <ac:spMk id="6" creationId="{312683BC-7AA5-9037-F29C-1EE41CBCF6F0}"/>
          </ac:spMkLst>
        </pc:spChg>
        <pc:spChg chg="add del mod">
          <ac:chgData name="Tong KuNG" userId="cdea5fa8f2627b4e" providerId="LiveId" clId="{D6B8A4E0-290D-6B4E-B09E-7A3F72693D61}" dt="2024-03-03T09:56:13.999" v="1942" actId="1076"/>
          <ac:spMkLst>
            <pc:docMk/>
            <pc:sldMk cId="2953725658" sldId="368"/>
            <ac:spMk id="7" creationId="{529AEAF5-D32D-C527-C406-B30E135712E0}"/>
          </ac:spMkLst>
        </pc:spChg>
        <pc:spChg chg="add del mod">
          <ac:chgData name="Tong KuNG" userId="cdea5fa8f2627b4e" providerId="LiveId" clId="{D6B8A4E0-290D-6B4E-B09E-7A3F72693D61}" dt="2024-03-03T09:56:13.999" v="1942" actId="1076"/>
          <ac:spMkLst>
            <pc:docMk/>
            <pc:sldMk cId="2953725658" sldId="368"/>
            <ac:spMk id="8" creationId="{436F7160-66AB-8811-B7AD-8C3786C13781}"/>
          </ac:spMkLst>
        </pc:spChg>
        <pc:spChg chg="add del mod">
          <ac:chgData name="Tong KuNG" userId="cdea5fa8f2627b4e" providerId="LiveId" clId="{D6B8A4E0-290D-6B4E-B09E-7A3F72693D61}" dt="2024-03-03T09:56:13.999" v="1942" actId="1076"/>
          <ac:spMkLst>
            <pc:docMk/>
            <pc:sldMk cId="2953725658" sldId="368"/>
            <ac:spMk id="13" creationId="{A375A711-9CE6-9B60-A40A-01B895212F77}"/>
          </ac:spMkLst>
        </pc:spChg>
        <pc:spChg chg="add mod">
          <ac:chgData name="Tong KuNG" userId="cdea5fa8f2627b4e" providerId="LiveId" clId="{D6B8A4E0-290D-6B4E-B09E-7A3F72693D61}" dt="2024-03-03T09:56:13.999" v="1942" actId="1076"/>
          <ac:spMkLst>
            <pc:docMk/>
            <pc:sldMk cId="2953725658" sldId="368"/>
            <ac:spMk id="14" creationId="{1AFAE2A0-52BE-B3CC-E6E3-36ACE492CC7D}"/>
          </ac:spMkLst>
        </pc:spChg>
        <pc:spChg chg="add mod">
          <ac:chgData name="Tong KuNG" userId="cdea5fa8f2627b4e" providerId="LiveId" clId="{D6B8A4E0-290D-6B4E-B09E-7A3F72693D61}" dt="2024-03-03T09:56:13.999" v="1942" actId="1076"/>
          <ac:spMkLst>
            <pc:docMk/>
            <pc:sldMk cId="2953725658" sldId="368"/>
            <ac:spMk id="16" creationId="{6D146D4B-E1D1-E935-EE19-97A3DA062BDF}"/>
          </ac:spMkLst>
        </pc:spChg>
        <pc:spChg chg="add del mod">
          <ac:chgData name="Tong KuNG" userId="cdea5fa8f2627b4e" providerId="LiveId" clId="{D6B8A4E0-290D-6B4E-B09E-7A3F72693D61}" dt="2024-03-03T09:56:13.999" v="1942" actId="1076"/>
          <ac:spMkLst>
            <pc:docMk/>
            <pc:sldMk cId="2953725658" sldId="368"/>
            <ac:spMk id="17" creationId="{5E98938F-D197-84E5-EBFD-76176EDBB013}"/>
          </ac:spMkLst>
        </pc:spChg>
        <pc:spChg chg="add del mod">
          <ac:chgData name="Tong KuNG" userId="cdea5fa8f2627b4e" providerId="LiveId" clId="{D6B8A4E0-290D-6B4E-B09E-7A3F72693D61}" dt="2024-03-03T09:56:13.999" v="1942" actId="1076"/>
          <ac:spMkLst>
            <pc:docMk/>
            <pc:sldMk cId="2953725658" sldId="368"/>
            <ac:spMk id="22" creationId="{8FBE3D1B-E5E9-46BE-9579-CA8299A73057}"/>
          </ac:spMkLst>
        </pc:spChg>
        <pc:spChg chg="add mod">
          <ac:chgData name="Tong KuNG" userId="cdea5fa8f2627b4e" providerId="LiveId" clId="{D6B8A4E0-290D-6B4E-B09E-7A3F72693D61}" dt="2024-03-03T09:56:13.999" v="1942" actId="1076"/>
          <ac:spMkLst>
            <pc:docMk/>
            <pc:sldMk cId="2953725658" sldId="368"/>
            <ac:spMk id="23" creationId="{F7BF1933-2966-CE48-6004-06AF4B415743}"/>
          </ac:spMkLst>
        </pc:spChg>
        <pc:spChg chg="add mod">
          <ac:chgData name="Tong KuNG" userId="cdea5fa8f2627b4e" providerId="LiveId" clId="{D6B8A4E0-290D-6B4E-B09E-7A3F72693D61}" dt="2024-03-03T09:56:13.999" v="1942" actId="1076"/>
          <ac:spMkLst>
            <pc:docMk/>
            <pc:sldMk cId="2953725658" sldId="368"/>
            <ac:spMk id="24" creationId="{F6F003AC-3F10-6401-530D-C000E6B379C7}"/>
          </ac:spMkLst>
        </pc:spChg>
        <pc:spChg chg="add mod">
          <ac:chgData name="Tong KuNG" userId="cdea5fa8f2627b4e" providerId="LiveId" clId="{D6B8A4E0-290D-6B4E-B09E-7A3F72693D61}" dt="2024-03-03T09:56:13.999" v="1942" actId="1076"/>
          <ac:spMkLst>
            <pc:docMk/>
            <pc:sldMk cId="2953725658" sldId="368"/>
            <ac:spMk id="25" creationId="{D7EFA413-FEBD-E2F1-2C2F-0AB8E8F57890}"/>
          </ac:spMkLst>
        </pc:spChg>
        <pc:spChg chg="add mod">
          <ac:chgData name="Tong KuNG" userId="cdea5fa8f2627b4e" providerId="LiveId" clId="{D6B8A4E0-290D-6B4E-B09E-7A3F72693D61}" dt="2024-03-03T09:56:13.999" v="1942" actId="1076"/>
          <ac:spMkLst>
            <pc:docMk/>
            <pc:sldMk cId="2953725658" sldId="368"/>
            <ac:spMk id="26" creationId="{1265A845-D5F0-EA17-045B-3881CB42712F}"/>
          </ac:spMkLst>
        </pc:spChg>
        <pc:spChg chg="add mod">
          <ac:chgData name="Tong KuNG" userId="cdea5fa8f2627b4e" providerId="LiveId" clId="{D6B8A4E0-290D-6B4E-B09E-7A3F72693D61}" dt="2024-03-03T09:56:13.999" v="1942" actId="1076"/>
          <ac:spMkLst>
            <pc:docMk/>
            <pc:sldMk cId="2953725658" sldId="368"/>
            <ac:spMk id="27" creationId="{6E39CE30-A76E-2169-02A9-7F39E061B494}"/>
          </ac:spMkLst>
        </pc:spChg>
        <pc:spChg chg="add mod">
          <ac:chgData name="Tong KuNG" userId="cdea5fa8f2627b4e" providerId="LiveId" clId="{D6B8A4E0-290D-6B4E-B09E-7A3F72693D61}" dt="2024-03-03T09:56:13.999" v="1942" actId="1076"/>
          <ac:spMkLst>
            <pc:docMk/>
            <pc:sldMk cId="2953725658" sldId="368"/>
            <ac:spMk id="28" creationId="{92B94ED1-DB24-F304-E177-F955261DCE44}"/>
          </ac:spMkLst>
        </pc:spChg>
        <pc:spChg chg="add mod">
          <ac:chgData name="Tong KuNG" userId="cdea5fa8f2627b4e" providerId="LiveId" clId="{D6B8A4E0-290D-6B4E-B09E-7A3F72693D61}" dt="2024-03-03T09:56:13.999" v="1942" actId="1076"/>
          <ac:spMkLst>
            <pc:docMk/>
            <pc:sldMk cId="2953725658" sldId="368"/>
            <ac:spMk id="29" creationId="{F611F99F-09F0-64F7-87CE-7D6A4E0F3697}"/>
          </ac:spMkLst>
        </pc:spChg>
        <pc:spChg chg="add mod">
          <ac:chgData name="Tong KuNG" userId="cdea5fa8f2627b4e" providerId="LiveId" clId="{D6B8A4E0-290D-6B4E-B09E-7A3F72693D61}" dt="2024-03-03T09:56:13.999" v="1942" actId="1076"/>
          <ac:spMkLst>
            <pc:docMk/>
            <pc:sldMk cId="2953725658" sldId="368"/>
            <ac:spMk id="30" creationId="{553230FC-7361-9B59-90EB-CB302E9EE29B}"/>
          </ac:spMkLst>
        </pc:spChg>
        <pc:spChg chg="add mod">
          <ac:chgData name="Tong KuNG" userId="cdea5fa8f2627b4e" providerId="LiveId" clId="{D6B8A4E0-290D-6B4E-B09E-7A3F72693D61}" dt="2024-03-03T09:56:13.999" v="1942" actId="1076"/>
          <ac:spMkLst>
            <pc:docMk/>
            <pc:sldMk cId="2953725658" sldId="368"/>
            <ac:spMk id="31" creationId="{25CA44AA-B4D4-1DF3-87BD-E9C7913FDC31}"/>
          </ac:spMkLst>
        </pc:spChg>
        <pc:spChg chg="add mod">
          <ac:chgData name="Tong KuNG" userId="cdea5fa8f2627b4e" providerId="LiveId" clId="{D6B8A4E0-290D-6B4E-B09E-7A3F72693D61}" dt="2024-03-03T09:56:13.999" v="1942" actId="1076"/>
          <ac:spMkLst>
            <pc:docMk/>
            <pc:sldMk cId="2953725658" sldId="368"/>
            <ac:spMk id="32" creationId="{3934EBBC-B34A-81E5-AF1A-23D5C9B6B9A8}"/>
          </ac:spMkLst>
        </pc:spChg>
        <pc:spChg chg="add del mod">
          <ac:chgData name="Tong KuNG" userId="cdea5fa8f2627b4e" providerId="LiveId" clId="{D6B8A4E0-290D-6B4E-B09E-7A3F72693D61}" dt="2024-03-03T09:56:13.999" v="1942" actId="1076"/>
          <ac:spMkLst>
            <pc:docMk/>
            <pc:sldMk cId="2953725658" sldId="368"/>
            <ac:spMk id="33" creationId="{E835C8B0-D228-26EF-F195-18AC7BEE1BD2}"/>
          </ac:spMkLst>
        </pc:spChg>
        <pc:spChg chg="add mod">
          <ac:chgData name="Tong KuNG" userId="cdea5fa8f2627b4e" providerId="LiveId" clId="{D6B8A4E0-290D-6B4E-B09E-7A3F72693D61}" dt="2024-03-03T09:56:13.218" v="1939" actId="1076"/>
          <ac:spMkLst>
            <pc:docMk/>
            <pc:sldMk cId="2953725658" sldId="368"/>
            <ac:spMk id="34" creationId="{6FF235BA-4835-5DA4-D547-CB38BF7DFD0D}"/>
          </ac:spMkLst>
        </pc:spChg>
        <pc:picChg chg="add mod">
          <ac:chgData name="Tong KuNG" userId="cdea5fa8f2627b4e" providerId="LiveId" clId="{D6B8A4E0-290D-6B4E-B09E-7A3F72693D61}" dt="2024-03-03T09:56:12.262" v="1935"/>
          <ac:picMkLst>
            <pc:docMk/>
            <pc:sldMk cId="2953725658" sldId="368"/>
            <ac:picMk id="36" creationId="{39EB45C6-5369-580A-82F1-209DEEF5AA81}"/>
          </ac:picMkLst>
        </pc:picChg>
        <pc:cxnChg chg="add mod">
          <ac:chgData name="Tong KuNG" userId="cdea5fa8f2627b4e" providerId="LiveId" clId="{D6B8A4E0-290D-6B4E-B09E-7A3F72693D61}" dt="2024-03-03T09:56:13.999" v="1942" actId="1076"/>
          <ac:cxnSpMkLst>
            <pc:docMk/>
            <pc:sldMk cId="2953725658" sldId="368"/>
            <ac:cxnSpMk id="5" creationId="{884781E7-C2A2-F723-350A-0BB6411A7F48}"/>
          </ac:cxnSpMkLst>
        </pc:cxnChg>
        <pc:cxnChg chg="add del mod">
          <ac:chgData name="Tong KuNG" userId="cdea5fa8f2627b4e" providerId="LiveId" clId="{D6B8A4E0-290D-6B4E-B09E-7A3F72693D61}" dt="2024-03-03T09:56:13.999" v="1942" actId="1076"/>
          <ac:cxnSpMkLst>
            <pc:docMk/>
            <pc:sldMk cId="2953725658" sldId="368"/>
            <ac:cxnSpMk id="9" creationId="{73FDA4E1-6E5C-E781-090C-D3591D60BB0C}"/>
          </ac:cxnSpMkLst>
        </pc:cxnChg>
        <pc:cxnChg chg="add del mod">
          <ac:chgData name="Tong KuNG" userId="cdea5fa8f2627b4e" providerId="LiveId" clId="{D6B8A4E0-290D-6B4E-B09E-7A3F72693D61}" dt="2024-03-03T09:56:13.999" v="1942" actId="1076"/>
          <ac:cxnSpMkLst>
            <pc:docMk/>
            <pc:sldMk cId="2953725658" sldId="368"/>
            <ac:cxnSpMk id="10" creationId="{4E550862-7B07-CD5F-E2D0-77D34FBD004F}"/>
          </ac:cxnSpMkLst>
        </pc:cxnChg>
        <pc:cxnChg chg="add del mod">
          <ac:chgData name="Tong KuNG" userId="cdea5fa8f2627b4e" providerId="LiveId" clId="{D6B8A4E0-290D-6B4E-B09E-7A3F72693D61}" dt="2024-03-03T09:56:13.999" v="1942" actId="1076"/>
          <ac:cxnSpMkLst>
            <pc:docMk/>
            <pc:sldMk cId="2953725658" sldId="368"/>
            <ac:cxnSpMk id="11" creationId="{3AE5CF62-4E2C-838B-25A8-1A8BE025BF27}"/>
          </ac:cxnSpMkLst>
        </pc:cxnChg>
        <pc:cxnChg chg="add mod">
          <ac:chgData name="Tong KuNG" userId="cdea5fa8f2627b4e" providerId="LiveId" clId="{D6B8A4E0-290D-6B4E-B09E-7A3F72693D61}" dt="2024-03-03T09:56:13.999" v="1942" actId="1076"/>
          <ac:cxnSpMkLst>
            <pc:docMk/>
            <pc:sldMk cId="2953725658" sldId="368"/>
            <ac:cxnSpMk id="12" creationId="{016D29FE-960B-F9D1-EDFD-BFBEE9492640}"/>
          </ac:cxnSpMkLst>
        </pc:cxnChg>
        <pc:cxnChg chg="add mod">
          <ac:chgData name="Tong KuNG" userId="cdea5fa8f2627b4e" providerId="LiveId" clId="{D6B8A4E0-290D-6B4E-B09E-7A3F72693D61}" dt="2024-03-03T09:56:13.999" v="1942" actId="1076"/>
          <ac:cxnSpMkLst>
            <pc:docMk/>
            <pc:sldMk cId="2953725658" sldId="368"/>
            <ac:cxnSpMk id="15" creationId="{4D9B54CB-29CD-3DFA-1CC9-F909499F86DB}"/>
          </ac:cxnSpMkLst>
        </pc:cxnChg>
        <pc:cxnChg chg="add del mod">
          <ac:chgData name="Tong KuNG" userId="cdea5fa8f2627b4e" providerId="LiveId" clId="{D6B8A4E0-290D-6B4E-B09E-7A3F72693D61}" dt="2024-03-03T09:56:13.999" v="1942" actId="1076"/>
          <ac:cxnSpMkLst>
            <pc:docMk/>
            <pc:sldMk cId="2953725658" sldId="368"/>
            <ac:cxnSpMk id="18" creationId="{83D9819E-2746-06AD-47C3-3ADEA5694E42}"/>
          </ac:cxnSpMkLst>
        </pc:cxnChg>
        <pc:cxnChg chg="add del mod">
          <ac:chgData name="Tong KuNG" userId="cdea5fa8f2627b4e" providerId="LiveId" clId="{D6B8A4E0-290D-6B4E-B09E-7A3F72693D61}" dt="2024-03-03T09:56:13.999" v="1942" actId="1076"/>
          <ac:cxnSpMkLst>
            <pc:docMk/>
            <pc:sldMk cId="2953725658" sldId="368"/>
            <ac:cxnSpMk id="19" creationId="{B80F8313-FA92-DBF3-9EAF-D3AB2ECB9413}"/>
          </ac:cxnSpMkLst>
        </pc:cxnChg>
        <pc:cxnChg chg="add del mod">
          <ac:chgData name="Tong KuNG" userId="cdea5fa8f2627b4e" providerId="LiveId" clId="{D6B8A4E0-290D-6B4E-B09E-7A3F72693D61}" dt="2024-03-03T09:56:13.999" v="1942" actId="1076"/>
          <ac:cxnSpMkLst>
            <pc:docMk/>
            <pc:sldMk cId="2953725658" sldId="368"/>
            <ac:cxnSpMk id="20" creationId="{56D2CB3E-F76C-D489-3F24-7949A1A8A440}"/>
          </ac:cxnSpMkLst>
        </pc:cxnChg>
        <pc:cxnChg chg="add mod">
          <ac:chgData name="Tong KuNG" userId="cdea5fa8f2627b4e" providerId="LiveId" clId="{D6B8A4E0-290D-6B4E-B09E-7A3F72693D61}" dt="2024-03-03T09:56:13.999" v="1942" actId="1076"/>
          <ac:cxnSpMkLst>
            <pc:docMk/>
            <pc:sldMk cId="2953725658" sldId="368"/>
            <ac:cxnSpMk id="21" creationId="{E01B5C75-CAD3-76F7-D9F2-05DA7D176D4D}"/>
          </ac:cxnSpMkLst>
        </pc:cxnChg>
      </pc:sldChg>
      <pc:sldChg chg="addSp delSp modSp new mod modNotesTx">
        <pc:chgData name="Tong KuNG" userId="cdea5fa8f2627b4e" providerId="LiveId" clId="{D6B8A4E0-290D-6B4E-B09E-7A3F72693D61}" dt="2024-03-04T04:46:28.349" v="5594" actId="20577"/>
        <pc:sldMkLst>
          <pc:docMk/>
          <pc:sldMk cId="606158557" sldId="369"/>
        </pc:sldMkLst>
        <pc:spChg chg="mod">
          <ac:chgData name="Tong KuNG" userId="cdea5fa8f2627b4e" providerId="LiveId" clId="{D6B8A4E0-290D-6B4E-B09E-7A3F72693D61}" dt="2024-03-04T04:01:11.118" v="5451" actId="404"/>
          <ac:spMkLst>
            <pc:docMk/>
            <pc:sldMk cId="606158557" sldId="369"/>
            <ac:spMk id="2" creationId="{52035A1D-4B82-7A24-C3C8-14B164E4C718}"/>
          </ac:spMkLst>
        </pc:spChg>
        <pc:spChg chg="mod">
          <ac:chgData name="Tong KuNG" userId="cdea5fa8f2627b4e" providerId="LiveId" clId="{D6B8A4E0-290D-6B4E-B09E-7A3F72693D61}" dt="2024-03-04T04:46:28.349" v="5594" actId="20577"/>
          <ac:spMkLst>
            <pc:docMk/>
            <pc:sldMk cId="606158557" sldId="369"/>
            <ac:spMk id="3" creationId="{0ADE6E96-9CD8-F37C-5493-11A7DCF2B6DB}"/>
          </ac:spMkLst>
        </pc:spChg>
        <pc:spChg chg="del">
          <ac:chgData name="Tong KuNG" userId="cdea5fa8f2627b4e" providerId="LiveId" clId="{D6B8A4E0-290D-6B4E-B09E-7A3F72693D61}" dt="2024-03-03T10:30:51.507" v="2087" actId="478"/>
          <ac:spMkLst>
            <pc:docMk/>
            <pc:sldMk cId="606158557" sldId="369"/>
            <ac:spMk id="4" creationId="{81B39AE8-1A6A-DADE-C889-5A820A7DE897}"/>
          </ac:spMkLst>
        </pc:spChg>
        <pc:spChg chg="add mod">
          <ac:chgData name="Tong KuNG" userId="cdea5fa8f2627b4e" providerId="LiveId" clId="{D6B8A4E0-290D-6B4E-B09E-7A3F72693D61}" dt="2024-03-03T14:50:09.315" v="4151" actId="1036"/>
          <ac:spMkLst>
            <pc:docMk/>
            <pc:sldMk cId="606158557" sldId="369"/>
            <ac:spMk id="5" creationId="{CEA67894-B104-BBC4-4A56-FDB31D3F2DE8}"/>
          </ac:spMkLst>
        </pc:spChg>
        <pc:spChg chg="add mod">
          <ac:chgData name="Tong KuNG" userId="cdea5fa8f2627b4e" providerId="LiveId" clId="{D6B8A4E0-290D-6B4E-B09E-7A3F72693D61}" dt="2024-03-03T14:48:42.256" v="4083" actId="1038"/>
          <ac:spMkLst>
            <pc:docMk/>
            <pc:sldMk cId="606158557" sldId="369"/>
            <ac:spMk id="7" creationId="{604CA437-D5DA-0329-8009-23BDC899CB08}"/>
          </ac:spMkLst>
        </pc:spChg>
        <pc:spChg chg="add mod">
          <ac:chgData name="Tong KuNG" userId="cdea5fa8f2627b4e" providerId="LiveId" clId="{D6B8A4E0-290D-6B4E-B09E-7A3F72693D61}" dt="2024-03-03T14:48:42.256" v="4083" actId="1038"/>
          <ac:spMkLst>
            <pc:docMk/>
            <pc:sldMk cId="606158557" sldId="369"/>
            <ac:spMk id="8" creationId="{6179CB49-E575-13BA-9E1E-39E2BDED925D}"/>
          </ac:spMkLst>
        </pc:spChg>
        <pc:spChg chg="add mod">
          <ac:chgData name="Tong KuNG" userId="cdea5fa8f2627b4e" providerId="LiveId" clId="{D6B8A4E0-290D-6B4E-B09E-7A3F72693D61}" dt="2024-03-03T14:48:42.256" v="4083" actId="1038"/>
          <ac:spMkLst>
            <pc:docMk/>
            <pc:sldMk cId="606158557" sldId="369"/>
            <ac:spMk id="9" creationId="{E9B68359-35DC-5D89-4505-80D060DF0C82}"/>
          </ac:spMkLst>
        </pc:spChg>
        <pc:spChg chg="add mod">
          <ac:chgData name="Tong KuNG" userId="cdea5fa8f2627b4e" providerId="LiveId" clId="{D6B8A4E0-290D-6B4E-B09E-7A3F72693D61}" dt="2024-03-03T14:58:16.699" v="4234" actId="20577"/>
          <ac:spMkLst>
            <pc:docMk/>
            <pc:sldMk cId="606158557" sldId="369"/>
            <ac:spMk id="12" creationId="{EA8DFA7B-8FAE-6801-0F6F-86837EB9FDCB}"/>
          </ac:spMkLst>
        </pc:spChg>
        <pc:spChg chg="add mod">
          <ac:chgData name="Tong KuNG" userId="cdea5fa8f2627b4e" providerId="LiveId" clId="{D6B8A4E0-290D-6B4E-B09E-7A3F72693D61}" dt="2024-03-03T14:48:42.256" v="4083" actId="1038"/>
          <ac:spMkLst>
            <pc:docMk/>
            <pc:sldMk cId="606158557" sldId="369"/>
            <ac:spMk id="13" creationId="{3B53121D-1CA1-9836-1B52-5804295C95CD}"/>
          </ac:spMkLst>
        </pc:spChg>
        <pc:spChg chg="add mod">
          <ac:chgData name="Tong KuNG" userId="cdea5fa8f2627b4e" providerId="LiveId" clId="{D6B8A4E0-290D-6B4E-B09E-7A3F72693D61}" dt="2024-03-03T14:48:42.256" v="4083" actId="1038"/>
          <ac:spMkLst>
            <pc:docMk/>
            <pc:sldMk cId="606158557" sldId="369"/>
            <ac:spMk id="14" creationId="{40BA3872-CED4-A458-482E-F8A2D0FA32F8}"/>
          </ac:spMkLst>
        </pc:spChg>
        <pc:spChg chg="add del mod">
          <ac:chgData name="Tong KuNG" userId="cdea5fa8f2627b4e" providerId="LiveId" clId="{D6B8A4E0-290D-6B4E-B09E-7A3F72693D61}" dt="2024-03-03T14:48:42.256" v="4083" actId="1038"/>
          <ac:spMkLst>
            <pc:docMk/>
            <pc:sldMk cId="606158557" sldId="369"/>
            <ac:spMk id="16" creationId="{71442E87-6D66-C923-24A9-96CE1500A091}"/>
          </ac:spMkLst>
        </pc:spChg>
        <pc:spChg chg="mod">
          <ac:chgData name="Tong KuNG" userId="cdea5fa8f2627b4e" providerId="LiveId" clId="{D6B8A4E0-290D-6B4E-B09E-7A3F72693D61}" dt="2024-03-03T14:49:03.082" v="4091" actId="478"/>
          <ac:spMkLst>
            <pc:docMk/>
            <pc:sldMk cId="606158557" sldId="369"/>
            <ac:spMk id="19" creationId="{E2B10B40-E9E5-80F9-353B-BE360ACE9EFC}"/>
          </ac:spMkLst>
        </pc:spChg>
        <pc:spChg chg="mod">
          <ac:chgData name="Tong KuNG" userId="cdea5fa8f2627b4e" providerId="LiveId" clId="{D6B8A4E0-290D-6B4E-B09E-7A3F72693D61}" dt="2024-03-03T14:49:03.082" v="4091" actId="478"/>
          <ac:spMkLst>
            <pc:docMk/>
            <pc:sldMk cId="606158557" sldId="369"/>
            <ac:spMk id="20" creationId="{6AB8CD8B-23B5-1A25-7889-FD976EE16A0B}"/>
          </ac:spMkLst>
        </pc:spChg>
        <pc:spChg chg="mod">
          <ac:chgData name="Tong KuNG" userId="cdea5fa8f2627b4e" providerId="LiveId" clId="{D6B8A4E0-290D-6B4E-B09E-7A3F72693D61}" dt="2024-03-03T14:49:03.082" v="4091" actId="478"/>
          <ac:spMkLst>
            <pc:docMk/>
            <pc:sldMk cId="606158557" sldId="369"/>
            <ac:spMk id="21" creationId="{16E09FC2-7951-2B0A-EB81-E5509F52AF01}"/>
          </ac:spMkLst>
        </pc:spChg>
        <pc:spChg chg="mod">
          <ac:chgData name="Tong KuNG" userId="cdea5fa8f2627b4e" providerId="LiveId" clId="{D6B8A4E0-290D-6B4E-B09E-7A3F72693D61}" dt="2024-03-03T15:01:47.704" v="4262" actId="14100"/>
          <ac:spMkLst>
            <pc:docMk/>
            <pc:sldMk cId="606158557" sldId="369"/>
            <ac:spMk id="22" creationId="{DD947229-2F44-AF2B-8F93-E6204297198A}"/>
          </ac:spMkLst>
        </pc:spChg>
        <pc:spChg chg="mod">
          <ac:chgData name="Tong KuNG" userId="cdea5fa8f2627b4e" providerId="LiveId" clId="{D6B8A4E0-290D-6B4E-B09E-7A3F72693D61}" dt="2024-03-03T14:49:33.513" v="4128" actId="1035"/>
          <ac:spMkLst>
            <pc:docMk/>
            <pc:sldMk cId="606158557" sldId="369"/>
            <ac:spMk id="24" creationId="{31FFDBEC-8A93-E3B4-4099-3AB8B7DEB87D}"/>
          </ac:spMkLst>
        </pc:spChg>
        <pc:spChg chg="mod">
          <ac:chgData name="Tong KuNG" userId="cdea5fa8f2627b4e" providerId="LiveId" clId="{D6B8A4E0-290D-6B4E-B09E-7A3F72693D61}" dt="2024-03-03T14:49:03.082" v="4091" actId="478"/>
          <ac:spMkLst>
            <pc:docMk/>
            <pc:sldMk cId="606158557" sldId="369"/>
            <ac:spMk id="25" creationId="{B051F16B-DFE0-2517-D5DD-DDA239A41F4F}"/>
          </ac:spMkLst>
        </pc:spChg>
        <pc:spChg chg="mod">
          <ac:chgData name="Tong KuNG" userId="cdea5fa8f2627b4e" providerId="LiveId" clId="{D6B8A4E0-290D-6B4E-B09E-7A3F72693D61}" dt="2024-03-03T14:49:39.500" v="4137" actId="20577"/>
          <ac:spMkLst>
            <pc:docMk/>
            <pc:sldMk cId="606158557" sldId="369"/>
            <ac:spMk id="26" creationId="{187EB0C6-9311-F5D9-D9A9-4E70FDE46A76}"/>
          </ac:spMkLst>
        </pc:spChg>
        <pc:grpChg chg="add mod">
          <ac:chgData name="Tong KuNG" userId="cdea5fa8f2627b4e" providerId="LiveId" clId="{D6B8A4E0-290D-6B4E-B09E-7A3F72693D61}" dt="2024-03-03T14:48:42.256" v="4083" actId="1038"/>
          <ac:grpSpMkLst>
            <pc:docMk/>
            <pc:sldMk cId="606158557" sldId="369"/>
            <ac:grpSpMk id="17" creationId="{BCE5A7A1-2F74-6901-490A-B0DB7BC2596E}"/>
          </ac:grpSpMkLst>
        </pc:grpChg>
        <pc:grpChg chg="add mod">
          <ac:chgData name="Tong KuNG" userId="cdea5fa8f2627b4e" providerId="LiveId" clId="{D6B8A4E0-290D-6B4E-B09E-7A3F72693D61}" dt="2024-03-03T14:49:03.082" v="4091" actId="478"/>
          <ac:grpSpMkLst>
            <pc:docMk/>
            <pc:sldMk cId="606158557" sldId="369"/>
            <ac:grpSpMk id="18" creationId="{9A8FEC01-5C1D-7ECA-D468-D6AAA99E69CB}"/>
          </ac:grpSpMkLst>
        </pc:grpChg>
        <pc:picChg chg="add del mod">
          <ac:chgData name="Tong KuNG" userId="cdea5fa8f2627b4e" providerId="LiveId" clId="{D6B8A4E0-290D-6B4E-B09E-7A3F72693D61}" dt="2024-03-03T10:36:17.841" v="2152" actId="478"/>
          <ac:picMkLst>
            <pc:docMk/>
            <pc:sldMk cId="606158557" sldId="369"/>
            <ac:picMk id="6" creationId="{F1057253-53C1-3B6F-0764-F4CEBABF89A7}"/>
          </ac:picMkLst>
        </pc:picChg>
        <pc:picChg chg="add mod">
          <ac:chgData name="Tong KuNG" userId="cdea5fa8f2627b4e" providerId="LiveId" clId="{D6B8A4E0-290D-6B4E-B09E-7A3F72693D61}" dt="2024-03-03T14:48:42.256" v="4083" actId="1038"/>
          <ac:picMkLst>
            <pc:docMk/>
            <pc:sldMk cId="606158557" sldId="369"/>
            <ac:picMk id="10" creationId="{3A456DA5-6A03-0FFD-1435-D9DF96F5C5A7}"/>
          </ac:picMkLst>
        </pc:picChg>
        <pc:picChg chg="del mod">
          <ac:chgData name="Tong KuNG" userId="cdea5fa8f2627b4e" providerId="LiveId" clId="{D6B8A4E0-290D-6B4E-B09E-7A3F72693D61}" dt="2024-03-03T14:49:03.082" v="4091" actId="478"/>
          <ac:picMkLst>
            <pc:docMk/>
            <pc:sldMk cId="606158557" sldId="369"/>
            <ac:picMk id="23" creationId="{C2D5A0A0-DE21-E15E-18E4-33A7DB7A12DD}"/>
          </ac:picMkLst>
        </pc:picChg>
        <pc:picChg chg="add mod">
          <ac:chgData name="Tong KuNG" userId="cdea5fa8f2627b4e" providerId="LiveId" clId="{D6B8A4E0-290D-6B4E-B09E-7A3F72693D61}" dt="2024-03-03T14:49:35.358" v="4132" actId="1035"/>
          <ac:picMkLst>
            <pc:docMk/>
            <pc:sldMk cId="606158557" sldId="369"/>
            <ac:picMk id="27" creationId="{E340BA54-C6FF-475F-B1D5-D7010F2EC63F}"/>
          </ac:picMkLst>
        </pc:picChg>
      </pc:sldChg>
      <pc:sldChg chg="addSp delSp modSp add mod">
        <pc:chgData name="Tong KuNG" userId="cdea5fa8f2627b4e" providerId="LiveId" clId="{D6B8A4E0-290D-6B4E-B09E-7A3F72693D61}" dt="2024-03-04T04:47:00.723" v="5595" actId="122"/>
        <pc:sldMkLst>
          <pc:docMk/>
          <pc:sldMk cId="4195707776" sldId="370"/>
        </pc:sldMkLst>
        <pc:spChg chg="mod">
          <ac:chgData name="Tong KuNG" userId="cdea5fa8f2627b4e" providerId="LiveId" clId="{D6B8A4E0-290D-6B4E-B09E-7A3F72693D61}" dt="2024-03-04T04:01:23.603" v="5455" actId="403"/>
          <ac:spMkLst>
            <pc:docMk/>
            <pc:sldMk cId="4195707776" sldId="370"/>
            <ac:spMk id="2" creationId="{52035A1D-4B82-7A24-C3C8-14B164E4C718}"/>
          </ac:spMkLst>
        </pc:spChg>
        <pc:spChg chg="mod">
          <ac:chgData name="Tong KuNG" userId="cdea5fa8f2627b4e" providerId="LiveId" clId="{D6B8A4E0-290D-6B4E-B09E-7A3F72693D61}" dt="2024-03-04T04:01:35.796" v="5462" actId="1076"/>
          <ac:spMkLst>
            <pc:docMk/>
            <pc:sldMk cId="4195707776" sldId="370"/>
            <ac:spMk id="3" creationId="{0ADE6E96-9CD8-F37C-5493-11A7DCF2B6DB}"/>
          </ac:spMkLst>
        </pc:spChg>
        <pc:spChg chg="mod">
          <ac:chgData name="Tong KuNG" userId="cdea5fa8f2627b4e" providerId="LiveId" clId="{D6B8A4E0-290D-6B4E-B09E-7A3F72693D61}" dt="2024-03-03T13:27:28.335" v="3803" actId="20577"/>
          <ac:spMkLst>
            <pc:docMk/>
            <pc:sldMk cId="4195707776" sldId="370"/>
            <ac:spMk id="5" creationId="{CEA67894-B104-BBC4-4A56-FDB31D3F2DE8}"/>
          </ac:spMkLst>
        </pc:spChg>
        <pc:spChg chg="del">
          <ac:chgData name="Tong KuNG" userId="cdea5fa8f2627b4e" providerId="LiveId" clId="{D6B8A4E0-290D-6B4E-B09E-7A3F72693D61}" dt="2024-03-03T11:08:30.339" v="2478" actId="478"/>
          <ac:spMkLst>
            <pc:docMk/>
            <pc:sldMk cId="4195707776" sldId="370"/>
            <ac:spMk id="7" creationId="{604CA437-D5DA-0329-8009-23BDC899CB08}"/>
          </ac:spMkLst>
        </pc:spChg>
        <pc:spChg chg="del">
          <ac:chgData name="Tong KuNG" userId="cdea5fa8f2627b4e" providerId="LiveId" clId="{D6B8A4E0-290D-6B4E-B09E-7A3F72693D61}" dt="2024-03-03T11:08:30.339" v="2478" actId="478"/>
          <ac:spMkLst>
            <pc:docMk/>
            <pc:sldMk cId="4195707776" sldId="370"/>
            <ac:spMk id="8" creationId="{6179CB49-E575-13BA-9E1E-39E2BDED925D}"/>
          </ac:spMkLst>
        </pc:spChg>
        <pc:spChg chg="del">
          <ac:chgData name="Tong KuNG" userId="cdea5fa8f2627b4e" providerId="LiveId" clId="{D6B8A4E0-290D-6B4E-B09E-7A3F72693D61}" dt="2024-03-03T11:08:30.339" v="2478" actId="478"/>
          <ac:spMkLst>
            <pc:docMk/>
            <pc:sldMk cId="4195707776" sldId="370"/>
            <ac:spMk id="9" creationId="{E9B68359-35DC-5D89-4505-80D060DF0C82}"/>
          </ac:spMkLst>
        </pc:spChg>
        <pc:spChg chg="add mod">
          <ac:chgData name="Tong KuNG" userId="cdea5fa8f2627b4e" providerId="LiveId" clId="{D6B8A4E0-290D-6B4E-B09E-7A3F72693D61}" dt="2024-03-04T04:02:38.330" v="5468"/>
          <ac:spMkLst>
            <pc:docMk/>
            <pc:sldMk cId="4195707776" sldId="370"/>
            <ac:spMk id="11" creationId="{113AFC8C-6ADB-5292-833B-A60A37745A74}"/>
          </ac:spMkLst>
        </pc:spChg>
        <pc:spChg chg="del">
          <ac:chgData name="Tong KuNG" userId="cdea5fa8f2627b4e" providerId="LiveId" clId="{D6B8A4E0-290D-6B4E-B09E-7A3F72693D61}" dt="2024-03-03T11:08:30.339" v="2478" actId="478"/>
          <ac:spMkLst>
            <pc:docMk/>
            <pc:sldMk cId="4195707776" sldId="370"/>
            <ac:spMk id="12" creationId="{EA8DFA7B-8FAE-6801-0F6F-86837EB9FDCB}"/>
          </ac:spMkLst>
        </pc:spChg>
        <pc:spChg chg="del">
          <ac:chgData name="Tong KuNG" userId="cdea5fa8f2627b4e" providerId="LiveId" clId="{D6B8A4E0-290D-6B4E-B09E-7A3F72693D61}" dt="2024-03-03T11:08:30.339" v="2478" actId="478"/>
          <ac:spMkLst>
            <pc:docMk/>
            <pc:sldMk cId="4195707776" sldId="370"/>
            <ac:spMk id="13" creationId="{3B53121D-1CA1-9836-1B52-5804295C95CD}"/>
          </ac:spMkLst>
        </pc:spChg>
        <pc:graphicFrameChg chg="add mod modGraphic">
          <ac:chgData name="Tong KuNG" userId="cdea5fa8f2627b4e" providerId="LiveId" clId="{D6B8A4E0-290D-6B4E-B09E-7A3F72693D61}" dt="2024-03-04T04:47:00.723" v="5595" actId="122"/>
          <ac:graphicFrameMkLst>
            <pc:docMk/>
            <pc:sldMk cId="4195707776" sldId="370"/>
            <ac:graphicFrameMk id="4" creationId="{D32B2EE5-A0C8-5E33-AA70-3CCBB7A738F6}"/>
          </ac:graphicFrameMkLst>
        </pc:graphicFrameChg>
        <pc:picChg chg="del">
          <ac:chgData name="Tong KuNG" userId="cdea5fa8f2627b4e" providerId="LiveId" clId="{D6B8A4E0-290D-6B4E-B09E-7A3F72693D61}" dt="2024-03-03T11:08:30.339" v="2478" actId="478"/>
          <ac:picMkLst>
            <pc:docMk/>
            <pc:sldMk cId="4195707776" sldId="370"/>
            <ac:picMk id="10" creationId="{3A456DA5-6A03-0FFD-1435-D9DF96F5C5A7}"/>
          </ac:picMkLst>
        </pc:picChg>
      </pc:sldChg>
      <pc:sldChg chg="addSp delSp modSp add mod delAnim modAnim">
        <pc:chgData name="Tong KuNG" userId="cdea5fa8f2627b4e" providerId="LiveId" clId="{D6B8A4E0-290D-6B4E-B09E-7A3F72693D61}" dt="2024-03-04T04:15:49.884" v="5513" actId="20577"/>
        <pc:sldMkLst>
          <pc:docMk/>
          <pc:sldMk cId="1006885848" sldId="371"/>
        </pc:sldMkLst>
        <pc:spChg chg="mod">
          <ac:chgData name="Tong KuNG" userId="cdea5fa8f2627b4e" providerId="LiveId" clId="{D6B8A4E0-290D-6B4E-B09E-7A3F72693D61}" dt="2024-03-03T15:33:30.110" v="4348" actId="207"/>
          <ac:spMkLst>
            <pc:docMk/>
            <pc:sldMk cId="1006885848" sldId="371"/>
            <ac:spMk id="3" creationId="{AF2AC22F-2226-1AAC-1BA4-2C4812A88E40}"/>
          </ac:spMkLst>
        </pc:spChg>
        <pc:spChg chg="mod">
          <ac:chgData name="Tong KuNG" userId="cdea5fa8f2627b4e" providerId="LiveId" clId="{D6B8A4E0-290D-6B4E-B09E-7A3F72693D61}" dt="2024-03-03T15:33:48.293" v="4354" actId="20577"/>
          <ac:spMkLst>
            <pc:docMk/>
            <pc:sldMk cId="1006885848" sldId="371"/>
            <ac:spMk id="4" creationId="{6E28C014-B523-3C13-BA57-DC21C742A268}"/>
          </ac:spMkLst>
        </pc:spChg>
        <pc:spChg chg="mod">
          <ac:chgData name="Tong KuNG" userId="cdea5fa8f2627b4e" providerId="LiveId" clId="{D6B8A4E0-290D-6B4E-B09E-7A3F72693D61}" dt="2024-03-03T15:33:23.146" v="4345" actId="207"/>
          <ac:spMkLst>
            <pc:docMk/>
            <pc:sldMk cId="1006885848" sldId="371"/>
            <ac:spMk id="6" creationId="{69905392-3D58-614B-6971-479C5E26FB4B}"/>
          </ac:spMkLst>
        </pc:spChg>
        <pc:spChg chg="add mod">
          <ac:chgData name="Tong KuNG" userId="cdea5fa8f2627b4e" providerId="LiveId" clId="{D6B8A4E0-290D-6B4E-B09E-7A3F72693D61}" dt="2024-03-03T11:25:45.755" v="2938"/>
          <ac:spMkLst>
            <pc:docMk/>
            <pc:sldMk cId="1006885848" sldId="371"/>
            <ac:spMk id="7" creationId="{1EA2DCB1-971D-5A23-ED48-9DAA4713B799}"/>
          </ac:spMkLst>
        </pc:spChg>
        <pc:spChg chg="mod">
          <ac:chgData name="Tong KuNG" userId="cdea5fa8f2627b4e" providerId="LiveId" clId="{D6B8A4E0-290D-6B4E-B09E-7A3F72693D61}" dt="2024-03-04T01:40:12.043" v="5047"/>
          <ac:spMkLst>
            <pc:docMk/>
            <pc:sldMk cId="1006885848" sldId="371"/>
            <ac:spMk id="8" creationId="{A21C90A6-3FEC-8D6A-C509-393AC130EBF3}"/>
          </ac:spMkLst>
        </pc:spChg>
        <pc:spChg chg="add mod">
          <ac:chgData name="Tong KuNG" userId="cdea5fa8f2627b4e" providerId="LiveId" clId="{D6B8A4E0-290D-6B4E-B09E-7A3F72693D61}" dt="2024-03-04T01:37:49.805" v="5035" actId="166"/>
          <ac:spMkLst>
            <pc:docMk/>
            <pc:sldMk cId="1006885848" sldId="371"/>
            <ac:spMk id="10" creationId="{FCB2B615-F674-1FE7-63CB-4A3BB8584E1D}"/>
          </ac:spMkLst>
        </pc:spChg>
        <pc:spChg chg="mod">
          <ac:chgData name="Tong KuNG" userId="cdea5fa8f2627b4e" providerId="LiveId" clId="{D6B8A4E0-290D-6B4E-B09E-7A3F72693D61}" dt="2024-03-03T15:33:23.146" v="4345" actId="207"/>
          <ac:spMkLst>
            <pc:docMk/>
            <pc:sldMk cId="1006885848" sldId="371"/>
            <ac:spMk id="13" creationId="{025C2C3A-751A-7C04-1B39-FFCCB1E8CB7F}"/>
          </ac:spMkLst>
        </pc:spChg>
        <pc:spChg chg="mod">
          <ac:chgData name="Tong KuNG" userId="cdea5fa8f2627b4e" providerId="LiveId" clId="{D6B8A4E0-290D-6B4E-B09E-7A3F72693D61}" dt="2024-03-03T15:33:23.146" v="4345" actId="207"/>
          <ac:spMkLst>
            <pc:docMk/>
            <pc:sldMk cId="1006885848" sldId="371"/>
            <ac:spMk id="14" creationId="{49F795EC-75DE-60D0-D0F8-31F33CD5E3C3}"/>
          </ac:spMkLst>
        </pc:spChg>
        <pc:spChg chg="mod">
          <ac:chgData name="Tong KuNG" userId="cdea5fa8f2627b4e" providerId="LiveId" clId="{D6B8A4E0-290D-6B4E-B09E-7A3F72693D61}" dt="2024-03-03T11:25:51.493" v="2940" actId="14100"/>
          <ac:spMkLst>
            <pc:docMk/>
            <pc:sldMk cId="1006885848" sldId="371"/>
            <ac:spMk id="18" creationId="{85678D7D-5CCD-5602-92B8-643232438D3B}"/>
          </ac:spMkLst>
        </pc:spChg>
        <pc:spChg chg="mod">
          <ac:chgData name="Tong KuNG" userId="cdea5fa8f2627b4e" providerId="LiveId" clId="{D6B8A4E0-290D-6B4E-B09E-7A3F72693D61}" dt="2024-03-03T15:33:23.146" v="4345" actId="207"/>
          <ac:spMkLst>
            <pc:docMk/>
            <pc:sldMk cId="1006885848" sldId="371"/>
            <ac:spMk id="19" creationId="{C7E18F12-5A0F-CC7E-001F-EF4ECF28239F}"/>
          </ac:spMkLst>
        </pc:spChg>
        <pc:spChg chg="mod">
          <ac:chgData name="Tong KuNG" userId="cdea5fa8f2627b4e" providerId="LiveId" clId="{D6B8A4E0-290D-6B4E-B09E-7A3F72693D61}" dt="2024-03-04T04:15:49.884" v="5513" actId="20577"/>
          <ac:spMkLst>
            <pc:docMk/>
            <pc:sldMk cId="1006885848" sldId="371"/>
            <ac:spMk id="20" creationId="{AA004F07-96D6-02AE-3CD9-CF2BACAACC0F}"/>
          </ac:spMkLst>
        </pc:spChg>
        <pc:picChg chg="add del mod">
          <ac:chgData name="Tong KuNG" userId="cdea5fa8f2627b4e" providerId="LiveId" clId="{D6B8A4E0-290D-6B4E-B09E-7A3F72693D61}" dt="2024-03-04T01:37:27.958" v="5028" actId="478"/>
          <ac:picMkLst>
            <pc:docMk/>
            <pc:sldMk cId="1006885848" sldId="371"/>
            <ac:picMk id="9" creationId="{E093EB46-A1F7-1BD5-9B79-7EA43D933872}"/>
          </ac:picMkLst>
        </pc:picChg>
        <pc:picChg chg="add mod">
          <ac:chgData name="Tong KuNG" userId="cdea5fa8f2627b4e" providerId="LiveId" clId="{D6B8A4E0-290D-6B4E-B09E-7A3F72693D61}" dt="2024-03-04T02:36:57.542" v="5297" actId="167"/>
          <ac:picMkLst>
            <pc:docMk/>
            <pc:sldMk cId="1006885848" sldId="371"/>
            <ac:picMk id="11" creationId="{F5F75349-9DC7-0F61-23B1-6BD68599178E}"/>
          </ac:picMkLst>
        </pc:picChg>
        <pc:picChg chg="add mod">
          <ac:chgData name="Tong KuNG" userId="cdea5fa8f2627b4e" providerId="LiveId" clId="{D6B8A4E0-290D-6B4E-B09E-7A3F72693D61}" dt="2024-03-04T02:37:13.792" v="5307" actId="167"/>
          <ac:picMkLst>
            <pc:docMk/>
            <pc:sldMk cId="1006885848" sldId="371"/>
            <ac:picMk id="15" creationId="{9B1649F4-80CF-99A2-7D38-0971EEF57B9E}"/>
          </ac:picMkLst>
        </pc:picChg>
        <pc:picChg chg="del">
          <ac:chgData name="Tong KuNG" userId="cdea5fa8f2627b4e" providerId="LiveId" clId="{D6B8A4E0-290D-6B4E-B09E-7A3F72693D61}" dt="2024-03-04T02:36:58.501" v="5298" actId="478"/>
          <ac:picMkLst>
            <pc:docMk/>
            <pc:sldMk cId="1006885848" sldId="371"/>
            <ac:picMk id="23" creationId="{9C769882-450E-2B1F-2DDE-66742AEA517E}"/>
          </ac:picMkLst>
        </pc:picChg>
      </pc:sldChg>
      <pc:sldChg chg="addSp modSp add del mod">
        <pc:chgData name="Tong KuNG" userId="cdea5fa8f2627b4e" providerId="LiveId" clId="{D6B8A4E0-290D-6B4E-B09E-7A3F72693D61}" dt="2024-03-04T01:15:52.786" v="4864" actId="2696"/>
        <pc:sldMkLst>
          <pc:docMk/>
          <pc:sldMk cId="2036997667" sldId="372"/>
        </pc:sldMkLst>
        <pc:spChg chg="add mod">
          <ac:chgData name="Tong KuNG" userId="cdea5fa8f2627b4e" providerId="LiveId" clId="{D6B8A4E0-290D-6B4E-B09E-7A3F72693D61}" dt="2024-03-04T01:15:04.609" v="4844" actId="1035"/>
          <ac:spMkLst>
            <pc:docMk/>
            <pc:sldMk cId="2036997667" sldId="372"/>
            <ac:spMk id="4" creationId="{EED9D041-8BE6-C10A-4328-F2E1FF327DEE}"/>
          </ac:spMkLst>
        </pc:spChg>
        <pc:spChg chg="add mod">
          <ac:chgData name="Tong KuNG" userId="cdea5fa8f2627b4e" providerId="LiveId" clId="{D6B8A4E0-290D-6B4E-B09E-7A3F72693D61}" dt="2024-03-04T01:15:11.895" v="4853" actId="1038"/>
          <ac:spMkLst>
            <pc:docMk/>
            <pc:sldMk cId="2036997667" sldId="372"/>
            <ac:spMk id="5" creationId="{C028A982-638F-64C9-7CB1-EC5D73FD19C4}"/>
          </ac:spMkLst>
        </pc:spChg>
      </pc:sldChg>
      <pc:sldChg chg="delSp modSp add del mod">
        <pc:chgData name="Tong KuNG" userId="cdea5fa8f2627b4e" providerId="LiveId" clId="{D6B8A4E0-290D-6B4E-B09E-7A3F72693D61}" dt="2024-03-04T01:15:52.819" v="4865" actId="2696"/>
        <pc:sldMkLst>
          <pc:docMk/>
          <pc:sldMk cId="542457192" sldId="373"/>
        </pc:sldMkLst>
        <pc:spChg chg="del">
          <ac:chgData name="Tong KuNG" userId="cdea5fa8f2627b4e" providerId="LiveId" clId="{D6B8A4E0-290D-6B4E-B09E-7A3F72693D61}" dt="2024-03-04T01:15:22.841" v="4855" actId="478"/>
          <ac:spMkLst>
            <pc:docMk/>
            <pc:sldMk cId="542457192" sldId="373"/>
            <ac:spMk id="4" creationId="{EED9D041-8BE6-C10A-4328-F2E1FF327DEE}"/>
          </ac:spMkLst>
        </pc:spChg>
        <pc:spChg chg="mod">
          <ac:chgData name="Tong KuNG" userId="cdea5fa8f2627b4e" providerId="LiveId" clId="{D6B8A4E0-290D-6B4E-B09E-7A3F72693D61}" dt="2024-03-04T01:15:31.449" v="4858" actId="14100"/>
          <ac:spMkLst>
            <pc:docMk/>
            <pc:sldMk cId="542457192" sldId="373"/>
            <ac:spMk id="5" creationId="{C028A982-638F-64C9-7CB1-EC5D73FD19C4}"/>
          </ac:spMkLst>
        </pc:spChg>
        <pc:graphicFrameChg chg="mod modGraphic">
          <ac:chgData name="Tong KuNG" userId="cdea5fa8f2627b4e" providerId="LiveId" clId="{D6B8A4E0-290D-6B4E-B09E-7A3F72693D61}" dt="2024-03-04T01:15:27.139" v="4857" actId="14100"/>
          <ac:graphicFrameMkLst>
            <pc:docMk/>
            <pc:sldMk cId="542457192" sldId="373"/>
            <ac:graphicFrameMk id="30" creationId="{1D79F0B0-DEC7-99E3-7622-6CD0C479B647}"/>
          </ac:graphicFrameMkLst>
        </pc:graphicFrameChg>
      </pc:sldChg>
      <pc:sldChg chg="addSp delSp modSp add mod ord modAnim">
        <pc:chgData name="Tong KuNG" userId="cdea5fa8f2627b4e" providerId="LiveId" clId="{D6B8A4E0-290D-6B4E-B09E-7A3F72693D61}" dt="2024-03-04T04:19:17.814" v="5545" actId="20577"/>
        <pc:sldMkLst>
          <pc:docMk/>
          <pc:sldMk cId="4284001509" sldId="374"/>
        </pc:sldMkLst>
        <pc:spChg chg="mod">
          <ac:chgData name="Tong KuNG" userId="cdea5fa8f2627b4e" providerId="LiveId" clId="{D6B8A4E0-290D-6B4E-B09E-7A3F72693D61}" dt="2024-03-04T04:19:17.814" v="5545" actId="20577"/>
          <ac:spMkLst>
            <pc:docMk/>
            <pc:sldMk cId="4284001509" sldId="374"/>
            <ac:spMk id="2" creationId="{D730F041-6B22-E8A2-2C86-73ACB6A24AA1}"/>
          </ac:spMkLst>
        </pc:spChg>
        <pc:spChg chg="add mod">
          <ac:chgData name="Tong KuNG" userId="cdea5fa8f2627b4e" providerId="LiveId" clId="{D6B8A4E0-290D-6B4E-B09E-7A3F72693D61}" dt="2024-03-04T01:15:57.655" v="4868" actId="1035"/>
          <ac:spMkLst>
            <pc:docMk/>
            <pc:sldMk cId="4284001509" sldId="374"/>
            <ac:spMk id="4" creationId="{6B7BE985-A32C-A7AD-B35D-1F73B9A751A3}"/>
          </ac:spMkLst>
        </pc:spChg>
        <pc:spChg chg="add mod">
          <ac:chgData name="Tong KuNG" userId="cdea5fa8f2627b4e" providerId="LiveId" clId="{D6B8A4E0-290D-6B4E-B09E-7A3F72693D61}" dt="2024-03-04T01:16:03.661" v="4873" actId="1035"/>
          <ac:spMkLst>
            <pc:docMk/>
            <pc:sldMk cId="4284001509" sldId="374"/>
            <ac:spMk id="5" creationId="{26871B00-A866-D4BB-70AE-D7BC4CFCEAA5}"/>
          </ac:spMkLst>
        </pc:spChg>
        <pc:spChg chg="add del mod">
          <ac:chgData name="Tong KuNG" userId="cdea5fa8f2627b4e" providerId="LiveId" clId="{D6B8A4E0-290D-6B4E-B09E-7A3F72693D61}" dt="2024-03-04T02:39:36.254" v="5332" actId="478"/>
          <ac:spMkLst>
            <pc:docMk/>
            <pc:sldMk cId="4284001509" sldId="374"/>
            <ac:spMk id="6" creationId="{F087450B-F8E4-2C4F-B98D-CD1361934D74}"/>
          </ac:spMkLst>
        </pc:spChg>
        <pc:spChg chg="add mod">
          <ac:chgData name="Tong KuNG" userId="cdea5fa8f2627b4e" providerId="LiveId" clId="{D6B8A4E0-290D-6B4E-B09E-7A3F72693D61}" dt="2024-03-04T02:39:36.740" v="5333"/>
          <ac:spMkLst>
            <pc:docMk/>
            <pc:sldMk cId="4284001509" sldId="374"/>
            <ac:spMk id="7" creationId="{0F4EF340-7D1B-A427-9881-CDA7DB5DE14B}"/>
          </ac:spMkLst>
        </pc:spChg>
        <pc:spChg chg="del">
          <ac:chgData name="Tong KuNG" userId="cdea5fa8f2627b4e" providerId="LiveId" clId="{D6B8A4E0-290D-6B4E-B09E-7A3F72693D61}" dt="2024-03-04T01:16:42.470" v="4879" actId="478"/>
          <ac:spMkLst>
            <pc:docMk/>
            <pc:sldMk cId="4284001509" sldId="374"/>
            <ac:spMk id="15" creationId="{ED897249-A34E-31A8-A783-B589CB548712}"/>
          </ac:spMkLst>
        </pc:spChg>
      </pc:sldChg>
      <pc:sldChg chg="addSp delSp modSp add mod modAnim">
        <pc:chgData name="Tong KuNG" userId="cdea5fa8f2627b4e" providerId="LiveId" clId="{D6B8A4E0-290D-6B4E-B09E-7A3F72693D61}" dt="2024-03-04T04:19:23.857" v="5547" actId="20577"/>
        <pc:sldMkLst>
          <pc:docMk/>
          <pc:sldMk cId="2687075567" sldId="375"/>
        </pc:sldMkLst>
        <pc:spChg chg="mod">
          <ac:chgData name="Tong KuNG" userId="cdea5fa8f2627b4e" providerId="LiveId" clId="{D6B8A4E0-290D-6B4E-B09E-7A3F72693D61}" dt="2024-03-04T04:19:23.857" v="5547" actId="20577"/>
          <ac:spMkLst>
            <pc:docMk/>
            <pc:sldMk cId="2687075567" sldId="375"/>
            <ac:spMk id="2" creationId="{D730F041-6B22-E8A2-2C86-73ACB6A24AA1}"/>
          </ac:spMkLst>
        </pc:spChg>
        <pc:spChg chg="del">
          <ac:chgData name="Tong KuNG" userId="cdea5fa8f2627b4e" providerId="LiveId" clId="{D6B8A4E0-290D-6B4E-B09E-7A3F72693D61}" dt="2024-03-04T01:18:44.517" v="4882" actId="478"/>
          <ac:spMkLst>
            <pc:docMk/>
            <pc:sldMk cId="2687075567" sldId="375"/>
            <ac:spMk id="4" creationId="{6B7BE985-A32C-A7AD-B35D-1F73B9A751A3}"/>
          </ac:spMkLst>
        </pc:spChg>
        <pc:spChg chg="mod">
          <ac:chgData name="Tong KuNG" userId="cdea5fa8f2627b4e" providerId="LiveId" clId="{D6B8A4E0-290D-6B4E-B09E-7A3F72693D61}" dt="2024-03-04T01:18:53.793" v="4885" actId="1036"/>
          <ac:spMkLst>
            <pc:docMk/>
            <pc:sldMk cId="2687075567" sldId="375"/>
            <ac:spMk id="5" creationId="{26871B00-A866-D4BB-70AE-D7BC4CFCEAA5}"/>
          </ac:spMkLst>
        </pc:spChg>
        <pc:spChg chg="del">
          <ac:chgData name="Tong KuNG" userId="cdea5fa8f2627b4e" providerId="LiveId" clId="{D6B8A4E0-290D-6B4E-B09E-7A3F72693D61}" dt="2024-03-04T02:39:39.647" v="5334" actId="478"/>
          <ac:spMkLst>
            <pc:docMk/>
            <pc:sldMk cId="2687075567" sldId="375"/>
            <ac:spMk id="6" creationId="{F087450B-F8E4-2C4F-B98D-CD1361934D74}"/>
          </ac:spMkLst>
        </pc:spChg>
        <pc:spChg chg="add mod">
          <ac:chgData name="Tong KuNG" userId="cdea5fa8f2627b4e" providerId="LiveId" clId="{D6B8A4E0-290D-6B4E-B09E-7A3F72693D61}" dt="2024-03-04T02:39:40.009" v="5335"/>
          <ac:spMkLst>
            <pc:docMk/>
            <pc:sldMk cId="2687075567" sldId="375"/>
            <ac:spMk id="7" creationId="{74C64DB1-B805-F7A5-3AC4-3C55EE8A8EE8}"/>
          </ac:spMkLst>
        </pc:spChg>
      </pc:sldChg>
    </pc:docChg>
  </pc:docChgLst>
  <pc:docChgLst>
    <pc:chgData name="Tong KuNG" userId="cdea5fa8f2627b4e" providerId="LiveId" clId="{F8E5A468-B80B-4489-B0BA-C6627D9F8F06}"/>
    <pc:docChg chg="undo custSel addSld delSld modSld sldOrd">
      <pc:chgData name="Tong KuNG" userId="cdea5fa8f2627b4e" providerId="LiveId" clId="{F8E5A468-B80B-4489-B0BA-C6627D9F8F06}" dt="2022-02-25T01:52:13.990" v="4098" actId="20577"/>
      <pc:docMkLst>
        <pc:docMk/>
      </pc:docMkLst>
      <pc:sldChg chg="modSp mod">
        <pc:chgData name="Tong KuNG" userId="cdea5fa8f2627b4e" providerId="LiveId" clId="{F8E5A468-B80B-4489-B0BA-C6627D9F8F06}" dt="2022-02-20T11:20:01.846" v="344" actId="403"/>
        <pc:sldMkLst>
          <pc:docMk/>
          <pc:sldMk cId="6648901" sldId="256"/>
        </pc:sldMkLst>
        <pc:spChg chg="mod">
          <ac:chgData name="Tong KuNG" userId="cdea5fa8f2627b4e" providerId="LiveId" clId="{F8E5A468-B80B-4489-B0BA-C6627D9F8F06}" dt="2022-02-20T11:20:01.846" v="344" actId="403"/>
          <ac:spMkLst>
            <pc:docMk/>
            <pc:sldMk cId="6648901" sldId="256"/>
            <ac:spMk id="2" creationId="{D218A85B-CE3B-43DB-9A1C-6ECAF401C14D}"/>
          </ac:spMkLst>
        </pc:spChg>
        <pc:spChg chg="mod">
          <ac:chgData name="Tong KuNG" userId="cdea5fa8f2627b4e" providerId="LiveId" clId="{F8E5A468-B80B-4489-B0BA-C6627D9F8F06}" dt="2022-02-18T00:56:44.651" v="7"/>
          <ac:spMkLst>
            <pc:docMk/>
            <pc:sldMk cId="6648901" sldId="256"/>
            <ac:spMk id="3" creationId="{27AA5705-0087-4B6B-903B-492BBFDC642E}"/>
          </ac:spMkLst>
        </pc:spChg>
      </pc:sldChg>
      <pc:sldChg chg="modSp new mod">
        <pc:chgData name="Tong KuNG" userId="cdea5fa8f2627b4e" providerId="LiveId" clId="{F8E5A468-B80B-4489-B0BA-C6627D9F8F06}" dt="2022-02-20T11:20:20.662" v="358" actId="20577"/>
        <pc:sldMkLst>
          <pc:docMk/>
          <pc:sldMk cId="1246013362" sldId="257"/>
        </pc:sldMkLst>
        <pc:spChg chg="mod">
          <ac:chgData name="Tong KuNG" userId="cdea5fa8f2627b4e" providerId="LiveId" clId="{F8E5A468-B80B-4489-B0BA-C6627D9F8F06}" dt="2022-02-20T11:20:08.950" v="345" actId="2711"/>
          <ac:spMkLst>
            <pc:docMk/>
            <pc:sldMk cId="1246013362" sldId="257"/>
            <ac:spMk id="2" creationId="{54A5681D-9753-48E3-B291-5064EB998267}"/>
          </ac:spMkLst>
        </pc:spChg>
        <pc:spChg chg="mod">
          <ac:chgData name="Tong KuNG" userId="cdea5fa8f2627b4e" providerId="LiveId" clId="{F8E5A468-B80B-4489-B0BA-C6627D9F8F06}" dt="2022-02-20T11:20:20.662" v="358" actId="20577"/>
          <ac:spMkLst>
            <pc:docMk/>
            <pc:sldMk cId="1246013362" sldId="257"/>
            <ac:spMk id="3" creationId="{690EB83C-4D28-4F53-BAA2-5A042752AD5D}"/>
          </ac:spMkLst>
        </pc:spChg>
      </pc:sldChg>
      <pc:sldChg chg="modSp new mod">
        <pc:chgData name="Tong KuNG" userId="cdea5fa8f2627b4e" providerId="LiveId" clId="{F8E5A468-B80B-4489-B0BA-C6627D9F8F06}" dt="2022-02-23T13:34:00.028" v="3902" actId="403"/>
        <pc:sldMkLst>
          <pc:docMk/>
          <pc:sldMk cId="2261323838" sldId="258"/>
        </pc:sldMkLst>
        <pc:spChg chg="mod">
          <ac:chgData name="Tong KuNG" userId="cdea5fa8f2627b4e" providerId="LiveId" clId="{F8E5A468-B80B-4489-B0BA-C6627D9F8F06}" dt="2022-02-22T08:36:55.921" v="3051" actId="403"/>
          <ac:spMkLst>
            <pc:docMk/>
            <pc:sldMk cId="2261323838" sldId="258"/>
            <ac:spMk id="2" creationId="{C0C3D197-D114-433B-B745-2C0F04043855}"/>
          </ac:spMkLst>
        </pc:spChg>
        <pc:spChg chg="mod">
          <ac:chgData name="Tong KuNG" userId="cdea5fa8f2627b4e" providerId="LiveId" clId="{F8E5A468-B80B-4489-B0BA-C6627D9F8F06}" dt="2022-02-23T13:34:00.028" v="3902" actId="403"/>
          <ac:spMkLst>
            <pc:docMk/>
            <pc:sldMk cId="2261323838" sldId="258"/>
            <ac:spMk id="3" creationId="{6E46B78A-F498-413A-8F2D-374A07278272}"/>
          </ac:spMkLst>
        </pc:spChg>
      </pc:sldChg>
      <pc:sldChg chg="new del">
        <pc:chgData name="Tong KuNG" userId="cdea5fa8f2627b4e" providerId="LiveId" clId="{F8E5A468-B80B-4489-B0BA-C6627D9F8F06}" dt="2022-02-20T12:14:52.539" v="361" actId="47"/>
        <pc:sldMkLst>
          <pc:docMk/>
          <pc:sldMk cId="3999793293" sldId="259"/>
        </pc:sldMkLst>
      </pc:sldChg>
      <pc:sldChg chg="modSp add mod">
        <pc:chgData name="Tong KuNG" userId="cdea5fa8f2627b4e" providerId="LiveId" clId="{F8E5A468-B80B-4489-B0BA-C6627D9F8F06}" dt="2022-02-23T12:40:56.325" v="3714" actId="20577"/>
        <pc:sldMkLst>
          <pc:docMk/>
          <pc:sldMk cId="1465465178" sldId="303"/>
        </pc:sldMkLst>
        <pc:spChg chg="mod">
          <ac:chgData name="Tong KuNG" userId="cdea5fa8f2627b4e" providerId="LiveId" clId="{F8E5A468-B80B-4489-B0BA-C6627D9F8F06}" dt="2022-02-23T12:40:56.325" v="3714" actId="20577"/>
          <ac:spMkLst>
            <pc:docMk/>
            <pc:sldMk cId="1465465178" sldId="303"/>
            <ac:spMk id="3" creationId="{174ADA0F-F58B-4AC1-B87D-BE263FB054B5}"/>
          </ac:spMkLst>
        </pc:spChg>
      </pc:sldChg>
      <pc:sldChg chg="modSp add mod">
        <pc:chgData name="Tong KuNG" userId="cdea5fa8f2627b4e" providerId="LiveId" clId="{F8E5A468-B80B-4489-B0BA-C6627D9F8F06}" dt="2022-02-25T01:14:23.426" v="3908" actId="20577"/>
        <pc:sldMkLst>
          <pc:docMk/>
          <pc:sldMk cId="4081620341" sldId="335"/>
        </pc:sldMkLst>
        <pc:spChg chg="mod">
          <ac:chgData name="Tong KuNG" userId="cdea5fa8f2627b4e" providerId="LiveId" clId="{F8E5A468-B80B-4489-B0BA-C6627D9F8F06}" dt="2022-02-25T01:14:23.426" v="3908" actId="20577"/>
          <ac:spMkLst>
            <pc:docMk/>
            <pc:sldMk cId="4081620341" sldId="335"/>
            <ac:spMk id="3" creationId="{06172DBB-DCCF-483C-90EB-64A07B3A0FE0}"/>
          </ac:spMkLst>
        </pc:spChg>
      </pc:sldChg>
      <pc:sldChg chg="modSp add mod">
        <pc:chgData name="Tong KuNG" userId="cdea5fa8f2627b4e" providerId="LiveId" clId="{F8E5A468-B80B-4489-B0BA-C6627D9F8F06}" dt="2022-02-20T12:16:00.874" v="393" actId="115"/>
        <pc:sldMkLst>
          <pc:docMk/>
          <pc:sldMk cId="643705847" sldId="336"/>
        </pc:sldMkLst>
        <pc:spChg chg="mod">
          <ac:chgData name="Tong KuNG" userId="cdea5fa8f2627b4e" providerId="LiveId" clId="{F8E5A468-B80B-4489-B0BA-C6627D9F8F06}" dt="2022-02-20T12:16:00.874" v="393" actId="115"/>
          <ac:spMkLst>
            <pc:docMk/>
            <pc:sldMk cId="643705847" sldId="336"/>
            <ac:spMk id="9" creationId="{7B558027-54EC-4B1B-943F-AE6EE8EC8E68}"/>
          </ac:spMkLst>
        </pc:spChg>
      </pc:sldChg>
      <pc:sldChg chg="modSp add mod">
        <pc:chgData name="Tong KuNG" userId="cdea5fa8f2627b4e" providerId="LiveId" clId="{F8E5A468-B80B-4489-B0BA-C6627D9F8F06}" dt="2022-02-25T01:52:13.990" v="4098" actId="20577"/>
        <pc:sldMkLst>
          <pc:docMk/>
          <pc:sldMk cId="1825184177" sldId="337"/>
        </pc:sldMkLst>
        <pc:spChg chg="mod">
          <ac:chgData name="Tong KuNG" userId="cdea5fa8f2627b4e" providerId="LiveId" clId="{F8E5A468-B80B-4489-B0BA-C6627D9F8F06}" dt="2022-02-22T02:27:46.118" v="751" actId="20577"/>
          <ac:spMkLst>
            <pc:docMk/>
            <pc:sldMk cId="1825184177" sldId="337"/>
            <ac:spMk id="2" creationId="{B85A2CBD-3D2C-477C-8B2F-D248F21A8478}"/>
          </ac:spMkLst>
        </pc:spChg>
        <pc:spChg chg="mod">
          <ac:chgData name="Tong KuNG" userId="cdea5fa8f2627b4e" providerId="LiveId" clId="{F8E5A468-B80B-4489-B0BA-C6627D9F8F06}" dt="2022-02-25T01:52:13.990" v="4098" actId="20577"/>
          <ac:spMkLst>
            <pc:docMk/>
            <pc:sldMk cId="1825184177" sldId="337"/>
            <ac:spMk id="3" creationId="{B8765EF7-3C18-40C9-ACC7-EDC090407F47}"/>
          </ac:spMkLst>
        </pc:spChg>
        <pc:picChg chg="mod">
          <ac:chgData name="Tong KuNG" userId="cdea5fa8f2627b4e" providerId="LiveId" clId="{F8E5A468-B80B-4489-B0BA-C6627D9F8F06}" dt="2022-02-22T02:27:26.805" v="737" actId="14100"/>
          <ac:picMkLst>
            <pc:docMk/>
            <pc:sldMk cId="1825184177" sldId="337"/>
            <ac:picMk id="11" creationId="{F0D64045-3CB9-492C-B69D-D024A8C5EC29}"/>
          </ac:picMkLst>
        </pc:picChg>
        <pc:picChg chg="mod">
          <ac:chgData name="Tong KuNG" userId="cdea5fa8f2627b4e" providerId="LiveId" clId="{F8E5A468-B80B-4489-B0BA-C6627D9F8F06}" dt="2022-02-22T02:27:27.321" v="738" actId="14100"/>
          <ac:picMkLst>
            <pc:docMk/>
            <pc:sldMk cId="1825184177" sldId="337"/>
            <ac:picMk id="13" creationId="{E437538B-2A43-4D8A-AA8B-7856484CB27F}"/>
          </ac:picMkLst>
        </pc:picChg>
      </pc:sldChg>
      <pc:sldChg chg="add del">
        <pc:chgData name="Tong KuNG" userId="cdea5fa8f2627b4e" providerId="LiveId" clId="{F8E5A468-B80B-4489-B0BA-C6627D9F8F06}" dt="2022-02-23T12:40:36.723" v="3712"/>
        <pc:sldMkLst>
          <pc:docMk/>
          <pc:sldMk cId="3065526419" sldId="339"/>
        </pc:sldMkLst>
      </pc:sldChg>
      <pc:sldChg chg="modSp add mod">
        <pc:chgData name="Tong KuNG" userId="cdea5fa8f2627b4e" providerId="LiveId" clId="{F8E5A468-B80B-4489-B0BA-C6627D9F8F06}" dt="2022-02-20T12:14:36.752" v="360" actId="15"/>
        <pc:sldMkLst>
          <pc:docMk/>
          <pc:sldMk cId="1680771620" sldId="345"/>
        </pc:sldMkLst>
        <pc:spChg chg="mod">
          <ac:chgData name="Tong KuNG" userId="cdea5fa8f2627b4e" providerId="LiveId" clId="{F8E5A468-B80B-4489-B0BA-C6627D9F8F06}" dt="2022-02-20T12:14:36.752" v="360" actId="15"/>
          <ac:spMkLst>
            <pc:docMk/>
            <pc:sldMk cId="1680771620" sldId="345"/>
            <ac:spMk id="9" creationId="{7B558027-54EC-4B1B-943F-AE6EE8EC8E68}"/>
          </ac:spMkLst>
        </pc:spChg>
      </pc:sldChg>
      <pc:sldChg chg="addSp modSp new mod">
        <pc:chgData name="Tong KuNG" userId="cdea5fa8f2627b4e" providerId="LiveId" clId="{F8E5A468-B80B-4489-B0BA-C6627D9F8F06}" dt="2022-02-25T01:16:39.887" v="3915" actId="20577"/>
        <pc:sldMkLst>
          <pc:docMk/>
          <pc:sldMk cId="3957844652" sldId="346"/>
        </pc:sldMkLst>
        <pc:spChg chg="mod">
          <ac:chgData name="Tong KuNG" userId="cdea5fa8f2627b4e" providerId="LiveId" clId="{F8E5A468-B80B-4489-B0BA-C6627D9F8F06}" dt="2022-02-20T13:17:01.158" v="558" actId="20577"/>
          <ac:spMkLst>
            <pc:docMk/>
            <pc:sldMk cId="3957844652" sldId="346"/>
            <ac:spMk id="2" creationId="{840EA463-B118-43A7-AF06-3CEBE446EA78}"/>
          </ac:spMkLst>
        </pc:spChg>
        <pc:spChg chg="mod ord">
          <ac:chgData name="Tong KuNG" userId="cdea5fa8f2627b4e" providerId="LiveId" clId="{F8E5A468-B80B-4489-B0BA-C6627D9F8F06}" dt="2022-02-25T01:16:39.887" v="3915" actId="20577"/>
          <ac:spMkLst>
            <pc:docMk/>
            <pc:sldMk cId="3957844652" sldId="346"/>
            <ac:spMk id="3" creationId="{B9C1841B-D99A-4351-B021-F9B72A1CE6B2}"/>
          </ac:spMkLst>
        </pc:spChg>
        <pc:picChg chg="add mod ord">
          <ac:chgData name="Tong KuNG" userId="cdea5fa8f2627b4e" providerId="LiveId" clId="{F8E5A468-B80B-4489-B0BA-C6627D9F8F06}" dt="2022-02-23T12:56:44.070" v="3729" actId="167"/>
          <ac:picMkLst>
            <pc:docMk/>
            <pc:sldMk cId="3957844652" sldId="346"/>
            <ac:picMk id="4" creationId="{7F3321E5-91BE-49EC-A9C2-BADC9F3F037F}"/>
          </ac:picMkLst>
        </pc:picChg>
      </pc:sldChg>
      <pc:sldChg chg="addSp delSp modSp new mod">
        <pc:chgData name="Tong KuNG" userId="cdea5fa8f2627b4e" providerId="LiveId" clId="{F8E5A468-B80B-4489-B0BA-C6627D9F8F06}" dt="2022-02-23T12:57:42.857" v="3750" actId="20577"/>
        <pc:sldMkLst>
          <pc:docMk/>
          <pc:sldMk cId="231938152" sldId="347"/>
        </pc:sldMkLst>
        <pc:spChg chg="mod">
          <ac:chgData name="Tong KuNG" userId="cdea5fa8f2627b4e" providerId="LiveId" clId="{F8E5A468-B80B-4489-B0BA-C6627D9F8F06}" dt="2022-02-20T13:17:15.451" v="568" actId="20577"/>
          <ac:spMkLst>
            <pc:docMk/>
            <pc:sldMk cId="231938152" sldId="347"/>
            <ac:spMk id="2" creationId="{E8C339A4-4A99-4B55-A164-AE0EE91A942F}"/>
          </ac:spMkLst>
        </pc:spChg>
        <pc:spChg chg="del">
          <ac:chgData name="Tong KuNG" userId="cdea5fa8f2627b4e" providerId="LiveId" clId="{F8E5A468-B80B-4489-B0BA-C6627D9F8F06}" dt="2022-02-20T13:17:29.586" v="569" actId="478"/>
          <ac:spMkLst>
            <pc:docMk/>
            <pc:sldMk cId="231938152" sldId="347"/>
            <ac:spMk id="3" creationId="{80A21BFE-B716-4D5A-9B48-8DB4CCD1FEFD}"/>
          </ac:spMkLst>
        </pc:spChg>
        <pc:spChg chg="add mod">
          <ac:chgData name="Tong KuNG" userId="cdea5fa8f2627b4e" providerId="LiveId" clId="{F8E5A468-B80B-4489-B0BA-C6627D9F8F06}" dt="2022-02-23T12:57:42.857" v="3750" actId="20577"/>
          <ac:spMkLst>
            <pc:docMk/>
            <pc:sldMk cId="231938152" sldId="347"/>
            <ac:spMk id="4" creationId="{C3499655-CEC6-4C41-8C73-F46B3E5902D3}"/>
          </ac:spMkLst>
        </pc:spChg>
        <pc:spChg chg="add mod">
          <ac:chgData name="Tong KuNG" userId="cdea5fa8f2627b4e" providerId="LiveId" clId="{F8E5A468-B80B-4489-B0BA-C6627D9F8F06}" dt="2022-02-23T12:57:17.723" v="3740" actId="1076"/>
          <ac:spMkLst>
            <pc:docMk/>
            <pc:sldMk cId="231938152" sldId="347"/>
            <ac:spMk id="5" creationId="{9A7385E6-4C03-4F0D-88D4-ADEB528DA02A}"/>
          </ac:spMkLst>
        </pc:spChg>
        <pc:picChg chg="add del mod">
          <ac:chgData name="Tong KuNG" userId="cdea5fa8f2627b4e" providerId="LiveId" clId="{F8E5A468-B80B-4489-B0BA-C6627D9F8F06}" dt="2022-02-20T14:35:43.450" v="603" actId="478"/>
          <ac:picMkLst>
            <pc:docMk/>
            <pc:sldMk cId="231938152" sldId="347"/>
            <ac:picMk id="6" creationId="{A78C6C02-D24B-48F7-87B8-3D531CDAB60E}"/>
          </ac:picMkLst>
        </pc:picChg>
        <pc:picChg chg="add mod ord modCrop">
          <ac:chgData name="Tong KuNG" userId="cdea5fa8f2627b4e" providerId="LiveId" clId="{F8E5A468-B80B-4489-B0BA-C6627D9F8F06}" dt="2022-02-23T12:57:32.353" v="3746" actId="1076"/>
          <ac:picMkLst>
            <pc:docMk/>
            <pc:sldMk cId="231938152" sldId="347"/>
            <ac:picMk id="8" creationId="{C9F41747-8001-499E-8ABC-7BC5E2F41BFE}"/>
          </ac:picMkLst>
        </pc:picChg>
        <pc:picChg chg="add mod ord modCrop">
          <ac:chgData name="Tong KuNG" userId="cdea5fa8f2627b4e" providerId="LiveId" clId="{F8E5A468-B80B-4489-B0BA-C6627D9F8F06}" dt="2022-02-23T12:57:37.039" v="3748" actId="1076"/>
          <ac:picMkLst>
            <pc:docMk/>
            <pc:sldMk cId="231938152" sldId="347"/>
            <ac:picMk id="9" creationId="{E61C648C-B3AD-43B0-979B-492DCDF41307}"/>
          </ac:picMkLst>
        </pc:picChg>
      </pc:sldChg>
      <pc:sldChg chg="addSp delSp modSp new del mod ord">
        <pc:chgData name="Tong KuNG" userId="cdea5fa8f2627b4e" providerId="LiveId" clId="{F8E5A468-B80B-4489-B0BA-C6627D9F8F06}" dt="2022-02-22T06:07:42.649" v="1160" actId="47"/>
        <pc:sldMkLst>
          <pc:docMk/>
          <pc:sldMk cId="514179355" sldId="348"/>
        </pc:sldMkLst>
        <pc:spChg chg="del">
          <ac:chgData name="Tong KuNG" userId="cdea5fa8f2627b4e" providerId="LiveId" clId="{F8E5A468-B80B-4489-B0BA-C6627D9F8F06}" dt="2022-02-22T05:59:54.110" v="1047"/>
          <ac:spMkLst>
            <pc:docMk/>
            <pc:sldMk cId="514179355" sldId="348"/>
            <ac:spMk id="2" creationId="{8A6BDE6F-5BF5-46E5-9F16-D1B24F933919}"/>
          </ac:spMkLst>
        </pc:spChg>
        <pc:spChg chg="del">
          <ac:chgData name="Tong KuNG" userId="cdea5fa8f2627b4e" providerId="LiveId" clId="{F8E5A468-B80B-4489-B0BA-C6627D9F8F06}" dt="2022-02-20T14:46:34.448" v="662"/>
          <ac:spMkLst>
            <pc:docMk/>
            <pc:sldMk cId="514179355" sldId="348"/>
            <ac:spMk id="3" creationId="{589B6BA3-BD99-46D8-A607-DF179D558219}"/>
          </ac:spMkLst>
        </pc:spChg>
        <pc:spChg chg="add mod">
          <ac:chgData name="Tong KuNG" userId="cdea5fa8f2627b4e" providerId="LiveId" clId="{F8E5A468-B80B-4489-B0BA-C6627D9F8F06}" dt="2022-02-22T06:00:05.058" v="1051"/>
          <ac:spMkLst>
            <pc:docMk/>
            <pc:sldMk cId="514179355" sldId="348"/>
            <ac:spMk id="4" creationId="{1F4C3FB3-00CA-47A1-97E7-CB4D772E6132}"/>
          </ac:spMkLst>
        </pc:spChg>
        <pc:spChg chg="add del mod">
          <ac:chgData name="Tong KuNG" userId="cdea5fa8f2627b4e" providerId="LiveId" clId="{F8E5A468-B80B-4489-B0BA-C6627D9F8F06}" dt="2022-02-20T14:47:36.120" v="703" actId="478"/>
          <ac:spMkLst>
            <pc:docMk/>
            <pc:sldMk cId="514179355" sldId="348"/>
            <ac:spMk id="13" creationId="{F22B49CC-4E10-43DE-B288-4F7AA865E945}"/>
          </ac:spMkLst>
        </pc:spChg>
        <pc:picChg chg="add del mod">
          <ac:chgData name="Tong KuNG" userId="cdea5fa8f2627b4e" providerId="LiveId" clId="{F8E5A468-B80B-4489-B0BA-C6627D9F8F06}" dt="2022-02-20T14:47:34.064" v="702" actId="21"/>
          <ac:picMkLst>
            <pc:docMk/>
            <pc:sldMk cId="514179355" sldId="348"/>
            <ac:picMk id="5" creationId="{2F772D6A-C534-406E-B30B-0D3F0EB8775F}"/>
          </ac:picMkLst>
        </pc:picChg>
        <pc:picChg chg="add del mod">
          <ac:chgData name="Tong KuNG" userId="cdea5fa8f2627b4e" providerId="LiveId" clId="{F8E5A468-B80B-4489-B0BA-C6627D9F8F06}" dt="2022-02-20T14:47:31.453" v="701" actId="478"/>
          <ac:picMkLst>
            <pc:docMk/>
            <pc:sldMk cId="514179355" sldId="348"/>
            <ac:picMk id="7" creationId="{FB30198B-C9D7-45B4-A212-5AE7DF303965}"/>
          </ac:picMkLst>
        </pc:picChg>
        <pc:picChg chg="add del mod">
          <ac:chgData name="Tong KuNG" userId="cdea5fa8f2627b4e" providerId="LiveId" clId="{F8E5A468-B80B-4489-B0BA-C6627D9F8F06}" dt="2022-02-20T14:46:45.310" v="675" actId="21"/>
          <ac:picMkLst>
            <pc:docMk/>
            <pc:sldMk cId="514179355" sldId="348"/>
            <ac:picMk id="9" creationId="{251CFD82-3375-4F14-BCB7-9A00690E44CD}"/>
          </ac:picMkLst>
        </pc:picChg>
        <pc:picChg chg="add del mod">
          <ac:chgData name="Tong KuNG" userId="cdea5fa8f2627b4e" providerId="LiveId" clId="{F8E5A468-B80B-4489-B0BA-C6627D9F8F06}" dt="2022-02-20T14:47:22.164" v="695" actId="21"/>
          <ac:picMkLst>
            <pc:docMk/>
            <pc:sldMk cId="514179355" sldId="348"/>
            <ac:picMk id="11" creationId="{AEFA8AD6-8F2D-4EFC-A896-51981B9880C4}"/>
          </ac:picMkLst>
        </pc:picChg>
        <pc:picChg chg="add mod">
          <ac:chgData name="Tong KuNG" userId="cdea5fa8f2627b4e" providerId="LiveId" clId="{F8E5A468-B80B-4489-B0BA-C6627D9F8F06}" dt="2022-02-20T14:47:37.886" v="705" actId="1076"/>
          <ac:picMkLst>
            <pc:docMk/>
            <pc:sldMk cId="514179355" sldId="348"/>
            <ac:picMk id="14" creationId="{E59E9AEC-3E03-4B32-8DBA-E2BAA7D380D5}"/>
          </ac:picMkLst>
        </pc:picChg>
      </pc:sldChg>
      <pc:sldChg chg="addSp delSp modSp new mod ord">
        <pc:chgData name="Tong KuNG" userId="cdea5fa8f2627b4e" providerId="LiveId" clId="{F8E5A468-B80B-4489-B0BA-C6627D9F8F06}" dt="2022-02-25T01:20:16.403" v="3985" actId="20577"/>
        <pc:sldMkLst>
          <pc:docMk/>
          <pc:sldMk cId="218228488" sldId="349"/>
        </pc:sldMkLst>
        <pc:spChg chg="del">
          <ac:chgData name="Tong KuNG" userId="cdea5fa8f2627b4e" providerId="LiveId" clId="{F8E5A468-B80B-4489-B0BA-C6627D9F8F06}" dt="2022-02-22T05:59:55.938" v="1048"/>
          <ac:spMkLst>
            <pc:docMk/>
            <pc:sldMk cId="218228488" sldId="349"/>
            <ac:spMk id="2" creationId="{62877B88-42A8-4F08-B62F-5C044E6446A5}"/>
          </ac:spMkLst>
        </pc:spChg>
        <pc:spChg chg="mod">
          <ac:chgData name="Tong KuNG" userId="cdea5fa8f2627b4e" providerId="LiveId" clId="{F8E5A468-B80B-4489-B0BA-C6627D9F8F06}" dt="2022-02-22T06:08:53.793" v="1189" actId="255"/>
          <ac:spMkLst>
            <pc:docMk/>
            <pc:sldMk cId="218228488" sldId="349"/>
            <ac:spMk id="3" creationId="{550F346F-0DC8-443E-9DD8-E5935661EFF0}"/>
          </ac:spMkLst>
        </pc:spChg>
        <pc:spChg chg="add mod">
          <ac:chgData name="Tong KuNG" userId="cdea5fa8f2627b4e" providerId="LiveId" clId="{F8E5A468-B80B-4489-B0BA-C6627D9F8F06}" dt="2022-02-22T06:00:06.473" v="1052"/>
          <ac:spMkLst>
            <pc:docMk/>
            <pc:sldMk cId="218228488" sldId="349"/>
            <ac:spMk id="6" creationId="{9174E4BA-22E2-4590-B977-4203F5C7BAD6}"/>
          </ac:spMkLst>
        </pc:spChg>
        <pc:spChg chg="add mod">
          <ac:chgData name="Tong KuNG" userId="cdea5fa8f2627b4e" providerId="LiveId" clId="{F8E5A468-B80B-4489-B0BA-C6627D9F8F06}" dt="2022-02-25T01:20:07.590" v="3967" actId="1076"/>
          <ac:spMkLst>
            <pc:docMk/>
            <pc:sldMk cId="218228488" sldId="349"/>
            <ac:spMk id="7" creationId="{85FA8465-3821-4B33-BA2F-52D279DEB6AE}"/>
          </ac:spMkLst>
        </pc:spChg>
        <pc:spChg chg="add mod">
          <ac:chgData name="Tong KuNG" userId="cdea5fa8f2627b4e" providerId="LiveId" clId="{F8E5A468-B80B-4489-B0BA-C6627D9F8F06}" dt="2022-02-25T01:20:16.403" v="3985" actId="20577"/>
          <ac:spMkLst>
            <pc:docMk/>
            <pc:sldMk cId="218228488" sldId="349"/>
            <ac:spMk id="8" creationId="{2A18DAD0-4BE5-4D08-8071-E6143C41ED38}"/>
          </ac:spMkLst>
        </pc:spChg>
        <pc:picChg chg="add del mod">
          <ac:chgData name="Tong KuNG" userId="cdea5fa8f2627b4e" providerId="LiveId" clId="{F8E5A468-B80B-4489-B0BA-C6627D9F8F06}" dt="2022-02-20T14:47:04.515" v="685" actId="21"/>
          <ac:picMkLst>
            <pc:docMk/>
            <pc:sldMk cId="218228488" sldId="349"/>
            <ac:picMk id="4" creationId="{4338D806-C88B-432F-8A0A-E6A781C48DC2}"/>
          </ac:picMkLst>
        </pc:picChg>
        <pc:picChg chg="add mod">
          <ac:chgData name="Tong KuNG" userId="cdea5fa8f2627b4e" providerId="LiveId" clId="{F8E5A468-B80B-4489-B0BA-C6627D9F8F06}" dt="2022-02-25T01:20:05.419" v="3966" actId="1076"/>
          <ac:picMkLst>
            <pc:docMk/>
            <pc:sldMk cId="218228488" sldId="349"/>
            <ac:picMk id="5" creationId="{8A12522B-22E6-4A0C-875C-4B0A5C498F94}"/>
          </ac:picMkLst>
        </pc:picChg>
      </pc:sldChg>
      <pc:sldChg chg="addSp modSp new mod">
        <pc:chgData name="Tong KuNG" userId="cdea5fa8f2627b4e" providerId="LiveId" clId="{F8E5A468-B80B-4489-B0BA-C6627D9F8F06}" dt="2022-02-25T01:29:44.338" v="4001" actId="1076"/>
        <pc:sldMkLst>
          <pc:docMk/>
          <pc:sldMk cId="190152764" sldId="350"/>
        </pc:sldMkLst>
        <pc:spChg chg="mod">
          <ac:chgData name="Tong KuNG" userId="cdea5fa8f2627b4e" providerId="LiveId" clId="{F8E5A468-B80B-4489-B0BA-C6627D9F8F06}" dt="2022-02-22T06:00:09.880" v="1053"/>
          <ac:spMkLst>
            <pc:docMk/>
            <pc:sldMk cId="190152764" sldId="350"/>
            <ac:spMk id="2" creationId="{7933FD97-CDE2-40D6-859F-1EA4B47B57C6}"/>
          </ac:spMkLst>
        </pc:spChg>
        <pc:spChg chg="mod">
          <ac:chgData name="Tong KuNG" userId="cdea5fa8f2627b4e" providerId="LiveId" clId="{F8E5A468-B80B-4489-B0BA-C6627D9F8F06}" dt="2022-02-22T06:37:14.333" v="1786" actId="20577"/>
          <ac:spMkLst>
            <pc:docMk/>
            <pc:sldMk cId="190152764" sldId="350"/>
            <ac:spMk id="3" creationId="{E21F7F30-A28A-4367-A1EF-0E40BAB1D530}"/>
          </ac:spMkLst>
        </pc:spChg>
        <pc:spChg chg="add mod">
          <ac:chgData name="Tong KuNG" userId="cdea5fa8f2627b4e" providerId="LiveId" clId="{F8E5A468-B80B-4489-B0BA-C6627D9F8F06}" dt="2022-02-22T06:37:22.868" v="1789" actId="1076"/>
          <ac:spMkLst>
            <pc:docMk/>
            <pc:sldMk cId="190152764" sldId="350"/>
            <ac:spMk id="5" creationId="{137D8312-835E-4BE7-8FE2-BC7BFDBDE87E}"/>
          </ac:spMkLst>
        </pc:spChg>
        <pc:spChg chg="add mod">
          <ac:chgData name="Tong KuNG" userId="cdea5fa8f2627b4e" providerId="LiveId" clId="{F8E5A468-B80B-4489-B0BA-C6627D9F8F06}" dt="2022-02-25T01:29:44.338" v="4001" actId="1076"/>
          <ac:spMkLst>
            <pc:docMk/>
            <pc:sldMk cId="190152764" sldId="350"/>
            <ac:spMk id="6" creationId="{5A47470F-890B-474F-8AC5-C65FCC21DC86}"/>
          </ac:spMkLst>
        </pc:spChg>
        <pc:spChg chg="add mod">
          <ac:chgData name="Tong KuNG" userId="cdea5fa8f2627b4e" providerId="LiveId" clId="{F8E5A468-B80B-4489-B0BA-C6627D9F8F06}" dt="2022-02-25T01:29:40.870" v="4000" actId="1076"/>
          <ac:spMkLst>
            <pc:docMk/>
            <pc:sldMk cId="190152764" sldId="350"/>
            <ac:spMk id="7" creationId="{84A78BCB-F282-467A-B060-80F596369D53}"/>
          </ac:spMkLst>
        </pc:spChg>
        <pc:picChg chg="add mod">
          <ac:chgData name="Tong KuNG" userId="cdea5fa8f2627b4e" providerId="LiveId" clId="{F8E5A468-B80B-4489-B0BA-C6627D9F8F06}" dt="2022-02-22T06:37:16.003" v="1787" actId="1076"/>
          <ac:picMkLst>
            <pc:docMk/>
            <pc:sldMk cId="190152764" sldId="350"/>
            <ac:picMk id="4" creationId="{263251FD-8388-4D86-972F-A83852EFF9C9}"/>
          </ac:picMkLst>
        </pc:picChg>
      </pc:sldChg>
      <pc:sldChg chg="addSp modSp new mod">
        <pc:chgData name="Tong KuNG" userId="cdea5fa8f2627b4e" providerId="LiveId" clId="{F8E5A468-B80B-4489-B0BA-C6627D9F8F06}" dt="2022-02-25T01:23:50.501" v="3998" actId="1076"/>
        <pc:sldMkLst>
          <pc:docMk/>
          <pc:sldMk cId="2047687558" sldId="351"/>
        </pc:sldMkLst>
        <pc:spChg chg="mod">
          <ac:chgData name="Tong KuNG" userId="cdea5fa8f2627b4e" providerId="LiveId" clId="{F8E5A468-B80B-4489-B0BA-C6627D9F8F06}" dt="2022-02-22T06:00:01.746" v="1050" actId="2711"/>
          <ac:spMkLst>
            <pc:docMk/>
            <pc:sldMk cId="2047687558" sldId="351"/>
            <ac:spMk id="2" creationId="{1DA85F84-D3A4-4204-BA27-9B8DEB000368}"/>
          </ac:spMkLst>
        </pc:spChg>
        <pc:spChg chg="mod">
          <ac:chgData name="Tong KuNG" userId="cdea5fa8f2627b4e" providerId="LiveId" clId="{F8E5A468-B80B-4489-B0BA-C6627D9F8F06}" dt="2022-02-22T06:19:35.185" v="1358"/>
          <ac:spMkLst>
            <pc:docMk/>
            <pc:sldMk cId="2047687558" sldId="351"/>
            <ac:spMk id="3" creationId="{71CD3A41-1F35-4D96-A970-784A1DA9CEAA}"/>
          </ac:spMkLst>
        </pc:spChg>
        <pc:spChg chg="add mod">
          <ac:chgData name="Tong KuNG" userId="cdea5fa8f2627b4e" providerId="LiveId" clId="{F8E5A468-B80B-4489-B0BA-C6627D9F8F06}" dt="2022-02-22T06:20:28.288" v="1370" actId="14100"/>
          <ac:spMkLst>
            <pc:docMk/>
            <pc:sldMk cId="2047687558" sldId="351"/>
            <ac:spMk id="6" creationId="{05B909CB-B873-4AA0-AB9B-15F4F46B385A}"/>
          </ac:spMkLst>
        </pc:spChg>
        <pc:spChg chg="add mod">
          <ac:chgData name="Tong KuNG" userId="cdea5fa8f2627b4e" providerId="LiveId" clId="{F8E5A468-B80B-4489-B0BA-C6627D9F8F06}" dt="2022-02-22T06:20:34.969" v="1372" actId="1076"/>
          <ac:spMkLst>
            <pc:docMk/>
            <pc:sldMk cId="2047687558" sldId="351"/>
            <ac:spMk id="7" creationId="{B63ECDFE-3254-4E35-B566-BE59587F8854}"/>
          </ac:spMkLst>
        </pc:spChg>
        <pc:spChg chg="add mod">
          <ac:chgData name="Tong KuNG" userId="cdea5fa8f2627b4e" providerId="LiveId" clId="{F8E5A468-B80B-4489-B0BA-C6627D9F8F06}" dt="2022-02-25T01:23:10.996" v="3988" actId="1076"/>
          <ac:spMkLst>
            <pc:docMk/>
            <pc:sldMk cId="2047687558" sldId="351"/>
            <ac:spMk id="8" creationId="{6C349D43-3A2D-412F-A5DD-479A7A234C38}"/>
          </ac:spMkLst>
        </pc:spChg>
        <pc:spChg chg="add mod">
          <ac:chgData name="Tong KuNG" userId="cdea5fa8f2627b4e" providerId="LiveId" clId="{F8E5A468-B80B-4489-B0BA-C6627D9F8F06}" dt="2022-02-25T01:23:13.884" v="3989" actId="1076"/>
          <ac:spMkLst>
            <pc:docMk/>
            <pc:sldMk cId="2047687558" sldId="351"/>
            <ac:spMk id="9" creationId="{9651C639-2A4E-4AE9-A721-142227F39A6B}"/>
          </ac:spMkLst>
        </pc:spChg>
        <pc:spChg chg="add mod">
          <ac:chgData name="Tong KuNG" userId="cdea5fa8f2627b4e" providerId="LiveId" clId="{F8E5A468-B80B-4489-B0BA-C6627D9F8F06}" dt="2022-02-25T01:23:22.990" v="3992" actId="1076"/>
          <ac:spMkLst>
            <pc:docMk/>
            <pc:sldMk cId="2047687558" sldId="351"/>
            <ac:spMk id="10" creationId="{5C08E905-7573-4E3B-B070-185673813C8D}"/>
          </ac:spMkLst>
        </pc:spChg>
        <pc:spChg chg="add mod">
          <ac:chgData name="Tong KuNG" userId="cdea5fa8f2627b4e" providerId="LiveId" clId="{F8E5A468-B80B-4489-B0BA-C6627D9F8F06}" dt="2022-02-25T01:23:17.832" v="3991" actId="1076"/>
          <ac:spMkLst>
            <pc:docMk/>
            <pc:sldMk cId="2047687558" sldId="351"/>
            <ac:spMk id="11" creationId="{451E52A7-EF20-41E2-B893-A54247D9D543}"/>
          </ac:spMkLst>
        </pc:spChg>
        <pc:spChg chg="add mod">
          <ac:chgData name="Tong KuNG" userId="cdea5fa8f2627b4e" providerId="LiveId" clId="{F8E5A468-B80B-4489-B0BA-C6627D9F8F06}" dt="2022-02-25T01:23:50.501" v="3998" actId="1076"/>
          <ac:spMkLst>
            <pc:docMk/>
            <pc:sldMk cId="2047687558" sldId="351"/>
            <ac:spMk id="12" creationId="{A26D7321-D9DF-4247-9DB7-2754D559035A}"/>
          </ac:spMkLst>
        </pc:spChg>
        <pc:spChg chg="add mod">
          <ac:chgData name="Tong KuNG" userId="cdea5fa8f2627b4e" providerId="LiveId" clId="{F8E5A468-B80B-4489-B0BA-C6627D9F8F06}" dt="2022-02-25T01:23:47.322" v="3997" actId="1076"/>
          <ac:spMkLst>
            <pc:docMk/>
            <pc:sldMk cId="2047687558" sldId="351"/>
            <ac:spMk id="13" creationId="{8E131926-F20F-45C3-9DE9-6C147D79B04F}"/>
          </ac:spMkLst>
        </pc:spChg>
        <pc:picChg chg="add mod">
          <ac:chgData name="Tong KuNG" userId="cdea5fa8f2627b4e" providerId="LiveId" clId="{F8E5A468-B80B-4489-B0BA-C6627D9F8F06}" dt="2022-02-22T06:10:02.468" v="1197" actId="14100"/>
          <ac:picMkLst>
            <pc:docMk/>
            <pc:sldMk cId="2047687558" sldId="351"/>
            <ac:picMk id="4" creationId="{F3B76436-D990-4808-B952-842F24908C50}"/>
          </ac:picMkLst>
        </pc:picChg>
        <pc:picChg chg="add mod">
          <ac:chgData name="Tong KuNG" userId="cdea5fa8f2627b4e" providerId="LiveId" clId="{F8E5A468-B80B-4489-B0BA-C6627D9F8F06}" dt="2022-02-22T06:10:05.854" v="1198" actId="14100"/>
          <ac:picMkLst>
            <pc:docMk/>
            <pc:sldMk cId="2047687558" sldId="351"/>
            <ac:picMk id="5" creationId="{B9E3101E-8722-4D8E-B552-FA65ED12A697}"/>
          </ac:picMkLst>
        </pc:picChg>
      </pc:sldChg>
      <pc:sldChg chg="modSp new mod">
        <pc:chgData name="Tong KuNG" userId="cdea5fa8f2627b4e" providerId="LiveId" clId="{F8E5A468-B80B-4489-B0BA-C6627D9F8F06}" dt="2022-02-25T01:15:43.328" v="3909" actId="403"/>
        <pc:sldMkLst>
          <pc:docMk/>
          <pc:sldMk cId="799723811" sldId="352"/>
        </pc:sldMkLst>
        <pc:spChg chg="mod">
          <ac:chgData name="Tong KuNG" userId="cdea5fa8f2627b4e" providerId="LiveId" clId="{F8E5A468-B80B-4489-B0BA-C6627D9F8F06}" dt="2022-02-22T02:28:49.508" v="788" actId="313"/>
          <ac:spMkLst>
            <pc:docMk/>
            <pc:sldMk cId="799723811" sldId="352"/>
            <ac:spMk id="2" creationId="{B0562379-7DC1-4CEE-BE5F-C1EE24305BEA}"/>
          </ac:spMkLst>
        </pc:spChg>
        <pc:spChg chg="mod">
          <ac:chgData name="Tong KuNG" userId="cdea5fa8f2627b4e" providerId="LiveId" clId="{F8E5A468-B80B-4489-B0BA-C6627D9F8F06}" dt="2022-02-25T01:15:43.328" v="3909" actId="403"/>
          <ac:spMkLst>
            <pc:docMk/>
            <pc:sldMk cId="799723811" sldId="352"/>
            <ac:spMk id="3" creationId="{73E3B902-F2FF-427D-A5BD-5583EB6D4EE4}"/>
          </ac:spMkLst>
        </pc:spChg>
      </pc:sldChg>
      <pc:sldChg chg="addSp modSp new mod">
        <pc:chgData name="Tong KuNG" userId="cdea5fa8f2627b4e" providerId="LiveId" clId="{F8E5A468-B80B-4489-B0BA-C6627D9F8F06}" dt="2022-02-23T13:22:25.777" v="3766" actId="113"/>
        <pc:sldMkLst>
          <pc:docMk/>
          <pc:sldMk cId="1966872021" sldId="353"/>
        </pc:sldMkLst>
        <pc:spChg chg="mod">
          <ac:chgData name="Tong KuNG" userId="cdea5fa8f2627b4e" providerId="LiveId" clId="{F8E5A468-B80B-4489-B0BA-C6627D9F8F06}" dt="2022-02-22T03:07:41.512" v="853" actId="20577"/>
          <ac:spMkLst>
            <pc:docMk/>
            <pc:sldMk cId="1966872021" sldId="353"/>
            <ac:spMk id="2" creationId="{1F9CEA2B-19F0-416D-A2BD-1948AD72A563}"/>
          </ac:spMkLst>
        </pc:spChg>
        <pc:spChg chg="mod">
          <ac:chgData name="Tong KuNG" userId="cdea5fa8f2627b4e" providerId="LiveId" clId="{F8E5A468-B80B-4489-B0BA-C6627D9F8F06}" dt="2022-02-23T13:22:25.777" v="3766" actId="113"/>
          <ac:spMkLst>
            <pc:docMk/>
            <pc:sldMk cId="1966872021" sldId="353"/>
            <ac:spMk id="3" creationId="{B7884814-A4E0-4B14-A378-050309975683}"/>
          </ac:spMkLst>
        </pc:spChg>
        <pc:spChg chg="add mod">
          <ac:chgData name="Tong KuNG" userId="cdea5fa8f2627b4e" providerId="LiveId" clId="{F8E5A468-B80B-4489-B0BA-C6627D9F8F06}" dt="2022-02-22T05:57:57.364" v="941" actId="1076"/>
          <ac:spMkLst>
            <pc:docMk/>
            <pc:sldMk cId="1966872021" sldId="353"/>
            <ac:spMk id="13" creationId="{05AC9D06-B921-4B89-8A80-88D59938CD3F}"/>
          </ac:spMkLst>
        </pc:spChg>
        <pc:spChg chg="add mod">
          <ac:chgData name="Tong KuNG" userId="cdea5fa8f2627b4e" providerId="LiveId" clId="{F8E5A468-B80B-4489-B0BA-C6627D9F8F06}" dt="2022-02-22T05:58:06.456" v="945" actId="1076"/>
          <ac:spMkLst>
            <pc:docMk/>
            <pc:sldMk cId="1966872021" sldId="353"/>
            <ac:spMk id="14" creationId="{F5892A3C-C662-4FAD-BD89-441E96F682BA}"/>
          </ac:spMkLst>
        </pc:spChg>
        <pc:spChg chg="add mod">
          <ac:chgData name="Tong KuNG" userId="cdea5fa8f2627b4e" providerId="LiveId" clId="{F8E5A468-B80B-4489-B0BA-C6627D9F8F06}" dt="2022-02-22T05:58:37.029" v="957" actId="1076"/>
          <ac:spMkLst>
            <pc:docMk/>
            <pc:sldMk cId="1966872021" sldId="353"/>
            <ac:spMk id="15" creationId="{3B73AACD-EAA1-4F26-A3E1-8A6EAE849714}"/>
          </ac:spMkLst>
        </pc:spChg>
        <pc:spChg chg="add mod">
          <ac:chgData name="Tong KuNG" userId="cdea5fa8f2627b4e" providerId="LiveId" clId="{F8E5A468-B80B-4489-B0BA-C6627D9F8F06}" dt="2022-02-22T05:58:35.201" v="956"/>
          <ac:spMkLst>
            <pc:docMk/>
            <pc:sldMk cId="1966872021" sldId="353"/>
            <ac:spMk id="16" creationId="{2FEF742C-6589-4DBC-AD7C-0BDBB1A3C2EC}"/>
          </ac:spMkLst>
        </pc:spChg>
        <pc:picChg chg="add mod modCrop">
          <ac:chgData name="Tong KuNG" userId="cdea5fa8f2627b4e" providerId="LiveId" clId="{F8E5A468-B80B-4489-B0BA-C6627D9F8F06}" dt="2022-02-22T05:58:25.184" v="952" actId="14100"/>
          <ac:picMkLst>
            <pc:docMk/>
            <pc:sldMk cId="1966872021" sldId="353"/>
            <ac:picMk id="5" creationId="{761E120D-E136-46C2-9124-707B8E4AB382}"/>
          </ac:picMkLst>
        </pc:picChg>
        <pc:picChg chg="add mod modCrop">
          <ac:chgData name="Tong KuNG" userId="cdea5fa8f2627b4e" providerId="LiveId" clId="{F8E5A468-B80B-4489-B0BA-C6627D9F8F06}" dt="2022-02-22T05:58:22.150" v="951" actId="14100"/>
          <ac:picMkLst>
            <pc:docMk/>
            <pc:sldMk cId="1966872021" sldId="353"/>
            <ac:picMk id="7" creationId="{078007CA-454A-4701-83C4-E8A168208210}"/>
          </ac:picMkLst>
        </pc:picChg>
        <pc:picChg chg="add mod modCrop">
          <ac:chgData name="Tong KuNG" userId="cdea5fa8f2627b4e" providerId="LiveId" clId="{F8E5A468-B80B-4489-B0BA-C6627D9F8F06}" dt="2022-02-22T05:58:28.368" v="954" actId="1076"/>
          <ac:picMkLst>
            <pc:docMk/>
            <pc:sldMk cId="1966872021" sldId="353"/>
            <ac:picMk id="9" creationId="{5B6012B1-0AB4-466F-A20E-35B0C15F9310}"/>
          </ac:picMkLst>
        </pc:picChg>
        <pc:picChg chg="add mod modCrop">
          <ac:chgData name="Tong KuNG" userId="cdea5fa8f2627b4e" providerId="LiveId" clId="{F8E5A468-B80B-4489-B0BA-C6627D9F8F06}" dt="2022-02-22T05:58:20.166" v="950" actId="14100"/>
          <ac:picMkLst>
            <pc:docMk/>
            <pc:sldMk cId="1966872021" sldId="353"/>
            <ac:picMk id="11" creationId="{FEBD3DFE-B372-4B5B-BDDA-8A6E0672D4E9}"/>
          </ac:picMkLst>
        </pc:picChg>
      </pc:sldChg>
      <pc:sldChg chg="addSp modSp new mod">
        <pc:chgData name="Tong KuNG" userId="cdea5fa8f2627b4e" providerId="LiveId" clId="{F8E5A468-B80B-4489-B0BA-C6627D9F8F06}" dt="2022-02-25T01:19:45.049" v="3958" actId="1076"/>
        <pc:sldMkLst>
          <pc:docMk/>
          <pc:sldMk cId="487722083" sldId="354"/>
        </pc:sldMkLst>
        <pc:spChg chg="mod">
          <ac:chgData name="Tong KuNG" userId="cdea5fa8f2627b4e" providerId="LiveId" clId="{F8E5A468-B80B-4489-B0BA-C6627D9F8F06}" dt="2022-02-22T06:20:58.965" v="1396" actId="2711"/>
          <ac:spMkLst>
            <pc:docMk/>
            <pc:sldMk cId="487722083" sldId="354"/>
            <ac:spMk id="2" creationId="{969980FC-6834-45D4-AF16-D3AFC570D097}"/>
          </ac:spMkLst>
        </pc:spChg>
        <pc:spChg chg="mod">
          <ac:chgData name="Tong KuNG" userId="cdea5fa8f2627b4e" providerId="LiveId" clId="{F8E5A468-B80B-4489-B0BA-C6627D9F8F06}" dt="2022-02-22T06:32:30.681" v="1634" actId="20577"/>
          <ac:spMkLst>
            <pc:docMk/>
            <pc:sldMk cId="487722083" sldId="354"/>
            <ac:spMk id="3" creationId="{2047DA4D-66C1-4D71-996D-ACD90FEAC9E4}"/>
          </ac:spMkLst>
        </pc:spChg>
        <pc:spChg chg="add mod">
          <ac:chgData name="Tong KuNG" userId="cdea5fa8f2627b4e" providerId="LiveId" clId="{F8E5A468-B80B-4489-B0BA-C6627D9F8F06}" dt="2022-02-25T01:19:45.049" v="3958" actId="1076"/>
          <ac:spMkLst>
            <pc:docMk/>
            <pc:sldMk cId="487722083" sldId="354"/>
            <ac:spMk id="5" creationId="{A5F0E48F-34F6-4078-81A1-28F4D9148571}"/>
          </ac:spMkLst>
        </pc:spChg>
        <pc:picChg chg="add mod modCrop">
          <ac:chgData name="Tong KuNG" userId="cdea5fa8f2627b4e" providerId="LiveId" clId="{F8E5A468-B80B-4489-B0BA-C6627D9F8F06}" dt="2022-02-22T06:32:10.544" v="1627" actId="1076"/>
          <ac:picMkLst>
            <pc:docMk/>
            <pc:sldMk cId="487722083" sldId="354"/>
            <ac:picMk id="4" creationId="{0F389DF6-0DB1-4137-BD60-6CD44654B035}"/>
          </ac:picMkLst>
        </pc:picChg>
      </pc:sldChg>
      <pc:sldChg chg="addSp modSp new mod">
        <pc:chgData name="Tong KuNG" userId="cdea5fa8f2627b4e" providerId="LiveId" clId="{F8E5A468-B80B-4489-B0BA-C6627D9F8F06}" dt="2022-02-25T01:31:38.040" v="4045" actId="1076"/>
        <pc:sldMkLst>
          <pc:docMk/>
          <pc:sldMk cId="3404098612" sldId="355"/>
        </pc:sldMkLst>
        <pc:spChg chg="mod">
          <ac:chgData name="Tong KuNG" userId="cdea5fa8f2627b4e" providerId="LiveId" clId="{F8E5A468-B80B-4489-B0BA-C6627D9F8F06}" dt="2022-02-22T07:51:06.623" v="2366"/>
          <ac:spMkLst>
            <pc:docMk/>
            <pc:sldMk cId="3404098612" sldId="355"/>
            <ac:spMk id="2" creationId="{419D3448-6A70-4E36-8D40-E26937381EE8}"/>
          </ac:spMkLst>
        </pc:spChg>
        <pc:spChg chg="mod">
          <ac:chgData name="Tong KuNG" userId="cdea5fa8f2627b4e" providerId="LiveId" clId="{F8E5A468-B80B-4489-B0BA-C6627D9F8F06}" dt="2022-02-22T08:02:38.019" v="2426" actId="5793"/>
          <ac:spMkLst>
            <pc:docMk/>
            <pc:sldMk cId="3404098612" sldId="355"/>
            <ac:spMk id="3" creationId="{DD2A4C94-A1C3-4893-87A5-AC0C186E6238}"/>
          </ac:spMkLst>
        </pc:spChg>
        <pc:spChg chg="add mod">
          <ac:chgData name="Tong KuNG" userId="cdea5fa8f2627b4e" providerId="LiveId" clId="{F8E5A468-B80B-4489-B0BA-C6627D9F8F06}" dt="2022-02-25T01:30:53.371" v="4026" actId="1076"/>
          <ac:spMkLst>
            <pc:docMk/>
            <pc:sldMk cId="3404098612" sldId="355"/>
            <ac:spMk id="8" creationId="{515C03A7-56A2-447D-9C3B-C31BAA00D0B5}"/>
          </ac:spMkLst>
        </pc:spChg>
        <pc:spChg chg="add mod">
          <ac:chgData name="Tong KuNG" userId="cdea5fa8f2627b4e" providerId="LiveId" clId="{F8E5A468-B80B-4489-B0BA-C6627D9F8F06}" dt="2022-02-25T01:31:34.324" v="4043" actId="2711"/>
          <ac:spMkLst>
            <pc:docMk/>
            <pc:sldMk cId="3404098612" sldId="355"/>
            <ac:spMk id="10" creationId="{4962748D-2869-4323-9046-C7316E95DB98}"/>
          </ac:spMkLst>
        </pc:spChg>
        <pc:spChg chg="add mod">
          <ac:chgData name="Tong KuNG" userId="cdea5fa8f2627b4e" providerId="LiveId" clId="{F8E5A468-B80B-4489-B0BA-C6627D9F8F06}" dt="2022-02-25T01:31:34.324" v="4043" actId="2711"/>
          <ac:spMkLst>
            <pc:docMk/>
            <pc:sldMk cId="3404098612" sldId="355"/>
            <ac:spMk id="12" creationId="{89103F18-4476-4A46-9A4C-A00C6516154F}"/>
          </ac:spMkLst>
        </pc:spChg>
        <pc:picChg chg="add mod">
          <ac:chgData name="Tong KuNG" userId="cdea5fa8f2627b4e" providerId="LiveId" clId="{F8E5A468-B80B-4489-B0BA-C6627D9F8F06}" dt="2022-02-25T01:30:56.990" v="4028" actId="1076"/>
          <ac:picMkLst>
            <pc:docMk/>
            <pc:sldMk cId="3404098612" sldId="355"/>
            <ac:picMk id="5" creationId="{B57AB219-8B72-4427-8B2A-435E67907A81}"/>
          </ac:picMkLst>
        </pc:picChg>
        <pc:picChg chg="add mod">
          <ac:chgData name="Tong KuNG" userId="cdea5fa8f2627b4e" providerId="LiveId" clId="{F8E5A468-B80B-4489-B0BA-C6627D9F8F06}" dt="2022-02-25T01:31:36.902" v="4044" actId="1076"/>
          <ac:picMkLst>
            <pc:docMk/>
            <pc:sldMk cId="3404098612" sldId="355"/>
            <ac:picMk id="7" creationId="{ADE77610-91EC-4630-B3CD-F002F5619F42}"/>
          </ac:picMkLst>
        </pc:picChg>
        <pc:picChg chg="add mod">
          <ac:chgData name="Tong KuNG" userId="cdea5fa8f2627b4e" providerId="LiveId" clId="{F8E5A468-B80B-4489-B0BA-C6627D9F8F06}" dt="2022-02-25T01:31:38.040" v="4045" actId="1076"/>
          <ac:picMkLst>
            <pc:docMk/>
            <pc:sldMk cId="3404098612" sldId="355"/>
            <ac:picMk id="9" creationId="{8EF0CABC-E7D0-4C63-9124-743A42F2E23D}"/>
          </ac:picMkLst>
        </pc:picChg>
      </pc:sldChg>
      <pc:sldChg chg="addSp modSp new mod">
        <pc:chgData name="Tong KuNG" userId="cdea5fa8f2627b4e" providerId="LiveId" clId="{F8E5A468-B80B-4489-B0BA-C6627D9F8F06}" dt="2022-02-25T01:38:03.146" v="4079" actId="2711"/>
        <pc:sldMkLst>
          <pc:docMk/>
          <pc:sldMk cId="2562930057" sldId="356"/>
        </pc:sldMkLst>
        <pc:spChg chg="mod">
          <ac:chgData name="Tong KuNG" userId="cdea5fa8f2627b4e" providerId="LiveId" clId="{F8E5A468-B80B-4489-B0BA-C6627D9F8F06}" dt="2022-02-22T07:50:59.850" v="2365" actId="20577"/>
          <ac:spMkLst>
            <pc:docMk/>
            <pc:sldMk cId="2562930057" sldId="356"/>
            <ac:spMk id="2" creationId="{64A52A99-CB83-406E-9A57-20257A2779EC}"/>
          </ac:spMkLst>
        </pc:spChg>
        <pc:spChg chg="mod">
          <ac:chgData name="Tong KuNG" userId="cdea5fa8f2627b4e" providerId="LiveId" clId="{F8E5A468-B80B-4489-B0BA-C6627D9F8F06}" dt="2022-02-23T13:33:37.505" v="3897" actId="20577"/>
          <ac:spMkLst>
            <pc:docMk/>
            <pc:sldMk cId="2562930057" sldId="356"/>
            <ac:spMk id="3" creationId="{ED7CE063-8928-47AA-88F4-A0BF154E7798}"/>
          </ac:spMkLst>
        </pc:spChg>
        <pc:spChg chg="add mod">
          <ac:chgData name="Tong KuNG" userId="cdea5fa8f2627b4e" providerId="LiveId" clId="{F8E5A468-B80B-4489-B0BA-C6627D9F8F06}" dt="2022-02-25T01:38:03.146" v="4079" actId="2711"/>
          <ac:spMkLst>
            <pc:docMk/>
            <pc:sldMk cId="2562930057" sldId="356"/>
            <ac:spMk id="8" creationId="{078E7B4A-98D8-4038-899E-B4FE7B011CEA}"/>
          </ac:spMkLst>
        </pc:spChg>
        <pc:spChg chg="add mod">
          <ac:chgData name="Tong KuNG" userId="cdea5fa8f2627b4e" providerId="LiveId" clId="{F8E5A468-B80B-4489-B0BA-C6627D9F8F06}" dt="2022-02-25T01:38:03.146" v="4079" actId="2711"/>
          <ac:spMkLst>
            <pc:docMk/>
            <pc:sldMk cId="2562930057" sldId="356"/>
            <ac:spMk id="10" creationId="{44F27095-A1BB-4151-85F0-E56E30289C9E}"/>
          </ac:spMkLst>
        </pc:spChg>
        <pc:spChg chg="add mod">
          <ac:chgData name="Tong KuNG" userId="cdea5fa8f2627b4e" providerId="LiveId" clId="{F8E5A468-B80B-4489-B0BA-C6627D9F8F06}" dt="2022-02-25T01:38:03.146" v="4079" actId="2711"/>
          <ac:spMkLst>
            <pc:docMk/>
            <pc:sldMk cId="2562930057" sldId="356"/>
            <ac:spMk id="12" creationId="{D5370478-90AA-40CF-A562-D74B0923C91C}"/>
          </ac:spMkLst>
        </pc:spChg>
        <pc:picChg chg="add mod">
          <ac:chgData name="Tong KuNG" userId="cdea5fa8f2627b4e" providerId="LiveId" clId="{F8E5A468-B80B-4489-B0BA-C6627D9F8F06}" dt="2022-02-25T01:37:06.669" v="4067" actId="14100"/>
          <ac:picMkLst>
            <pc:docMk/>
            <pc:sldMk cId="2562930057" sldId="356"/>
            <ac:picMk id="5" creationId="{90E8004E-42C8-4EC6-997A-C279518CA149}"/>
          </ac:picMkLst>
        </pc:picChg>
        <pc:picChg chg="add mod">
          <ac:chgData name="Tong KuNG" userId="cdea5fa8f2627b4e" providerId="LiveId" clId="{F8E5A468-B80B-4489-B0BA-C6627D9F8F06}" dt="2022-02-25T01:37:08.574" v="4069" actId="14100"/>
          <ac:picMkLst>
            <pc:docMk/>
            <pc:sldMk cId="2562930057" sldId="356"/>
            <ac:picMk id="7" creationId="{500B763E-66C3-44A7-A73E-32EF60EECEAE}"/>
          </ac:picMkLst>
        </pc:picChg>
        <pc:picChg chg="add mod">
          <ac:chgData name="Tong KuNG" userId="cdea5fa8f2627b4e" providerId="LiveId" clId="{F8E5A468-B80B-4489-B0BA-C6627D9F8F06}" dt="2022-02-25T01:37:04.861" v="4066" actId="14100"/>
          <ac:picMkLst>
            <pc:docMk/>
            <pc:sldMk cId="2562930057" sldId="356"/>
            <ac:picMk id="9" creationId="{CE1D9E3C-A982-43FA-9663-C4298DB04972}"/>
          </ac:picMkLst>
        </pc:picChg>
      </pc:sldChg>
      <pc:sldChg chg="addSp delSp modSp add mod">
        <pc:chgData name="Tong KuNG" userId="cdea5fa8f2627b4e" providerId="LiveId" clId="{F8E5A468-B80B-4489-B0BA-C6627D9F8F06}" dt="2022-02-25T01:32:49.036" v="4065" actId="1076"/>
        <pc:sldMkLst>
          <pc:docMk/>
          <pc:sldMk cId="930882270" sldId="357"/>
        </pc:sldMkLst>
        <pc:spChg chg="mod">
          <ac:chgData name="Tong KuNG" userId="cdea5fa8f2627b4e" providerId="LiveId" clId="{F8E5A468-B80B-4489-B0BA-C6627D9F8F06}" dt="2022-02-22T08:19:50.011" v="2598" actId="20577"/>
          <ac:spMkLst>
            <pc:docMk/>
            <pc:sldMk cId="930882270" sldId="357"/>
            <ac:spMk id="2" creationId="{419D3448-6A70-4E36-8D40-E26937381EE8}"/>
          </ac:spMkLst>
        </pc:spChg>
        <pc:spChg chg="mod">
          <ac:chgData name="Tong KuNG" userId="cdea5fa8f2627b4e" providerId="LiveId" clId="{F8E5A468-B80B-4489-B0BA-C6627D9F8F06}" dt="2022-02-22T08:29:02.128" v="3031" actId="27636"/>
          <ac:spMkLst>
            <pc:docMk/>
            <pc:sldMk cId="930882270" sldId="357"/>
            <ac:spMk id="3" creationId="{DD2A4C94-A1C3-4893-87A5-AC0C186E6238}"/>
          </ac:spMkLst>
        </pc:spChg>
        <pc:spChg chg="add mod">
          <ac:chgData name="Tong KuNG" userId="cdea5fa8f2627b4e" providerId="LiveId" clId="{F8E5A468-B80B-4489-B0BA-C6627D9F8F06}" dt="2022-02-25T01:32:22.302" v="4053" actId="1076"/>
          <ac:spMkLst>
            <pc:docMk/>
            <pc:sldMk cId="930882270" sldId="357"/>
            <ac:spMk id="7" creationId="{48984B63-964D-4628-A106-BAED5111317F}"/>
          </ac:spMkLst>
        </pc:spChg>
        <pc:spChg chg="add mod">
          <ac:chgData name="Tong KuNG" userId="cdea5fa8f2627b4e" providerId="LiveId" clId="{F8E5A468-B80B-4489-B0BA-C6627D9F8F06}" dt="2022-02-25T01:32:19.862" v="4052" actId="1076"/>
          <ac:spMkLst>
            <pc:docMk/>
            <pc:sldMk cId="930882270" sldId="357"/>
            <ac:spMk id="9" creationId="{6BA6A26A-1A3F-452F-BC2F-C0ACC688B4D6}"/>
          </ac:spMkLst>
        </pc:spChg>
        <pc:spChg chg="add mod">
          <ac:chgData name="Tong KuNG" userId="cdea5fa8f2627b4e" providerId="LiveId" clId="{F8E5A468-B80B-4489-B0BA-C6627D9F8F06}" dt="2022-02-25T01:32:48.154" v="4064" actId="1076"/>
          <ac:spMkLst>
            <pc:docMk/>
            <pc:sldMk cId="930882270" sldId="357"/>
            <ac:spMk id="10" creationId="{332B82F8-7594-4C08-A845-A4596224336D}"/>
          </ac:spMkLst>
        </pc:spChg>
        <pc:picChg chg="del">
          <ac:chgData name="Tong KuNG" userId="cdea5fa8f2627b4e" providerId="LiveId" clId="{F8E5A468-B80B-4489-B0BA-C6627D9F8F06}" dt="2022-02-22T08:21:50.306" v="2812" actId="478"/>
          <ac:picMkLst>
            <pc:docMk/>
            <pc:sldMk cId="930882270" sldId="357"/>
            <ac:picMk id="5" creationId="{B57AB219-8B72-4427-8B2A-435E67907A81}"/>
          </ac:picMkLst>
        </pc:picChg>
        <pc:picChg chg="add mod">
          <ac:chgData name="Tong KuNG" userId="cdea5fa8f2627b4e" providerId="LiveId" clId="{F8E5A468-B80B-4489-B0BA-C6627D9F8F06}" dt="2022-02-25T01:32:49.036" v="4065" actId="1076"/>
          <ac:picMkLst>
            <pc:docMk/>
            <pc:sldMk cId="930882270" sldId="357"/>
            <ac:picMk id="6" creationId="{5CA240CA-7A05-42E9-B2E3-AA9A5C2F7D09}"/>
          </ac:picMkLst>
        </pc:picChg>
        <pc:picChg chg="del">
          <ac:chgData name="Tong KuNG" userId="cdea5fa8f2627b4e" providerId="LiveId" clId="{F8E5A468-B80B-4489-B0BA-C6627D9F8F06}" dt="2022-02-22T08:21:51.724" v="2813" actId="478"/>
          <ac:picMkLst>
            <pc:docMk/>
            <pc:sldMk cId="930882270" sldId="357"/>
            <ac:picMk id="7" creationId="{ADE77610-91EC-4630-B3CD-F002F5619F42}"/>
          </ac:picMkLst>
        </pc:picChg>
        <pc:picChg chg="add mod">
          <ac:chgData name="Tong KuNG" userId="cdea5fa8f2627b4e" providerId="LiveId" clId="{F8E5A468-B80B-4489-B0BA-C6627D9F8F06}" dt="2022-02-25T01:32:18.023" v="4051" actId="1076"/>
          <ac:picMkLst>
            <pc:docMk/>
            <pc:sldMk cId="930882270" sldId="357"/>
            <ac:picMk id="8" creationId="{58694E82-EBF6-4192-B72D-3D3F83E86664}"/>
          </ac:picMkLst>
        </pc:picChg>
        <pc:picChg chg="del">
          <ac:chgData name="Tong KuNG" userId="cdea5fa8f2627b4e" providerId="LiveId" clId="{F8E5A468-B80B-4489-B0BA-C6627D9F8F06}" dt="2022-02-22T08:21:54.204" v="2814" actId="478"/>
          <ac:picMkLst>
            <pc:docMk/>
            <pc:sldMk cId="930882270" sldId="357"/>
            <ac:picMk id="9" creationId="{8EF0CABC-E7D0-4C63-9124-743A42F2E23D}"/>
          </ac:picMkLst>
        </pc:picChg>
      </pc:sldChg>
      <pc:sldChg chg="addSp delSp modSp new mod">
        <pc:chgData name="Tong KuNG" userId="cdea5fa8f2627b4e" providerId="LiveId" clId="{F8E5A468-B80B-4489-B0BA-C6627D9F8F06}" dt="2022-02-23T13:33:55.523" v="3899" actId="27636"/>
        <pc:sldMkLst>
          <pc:docMk/>
          <pc:sldMk cId="1408345570" sldId="358"/>
        </pc:sldMkLst>
        <pc:spChg chg="mod">
          <ac:chgData name="Tong KuNG" userId="cdea5fa8f2627b4e" providerId="LiveId" clId="{F8E5A468-B80B-4489-B0BA-C6627D9F8F06}" dt="2022-02-22T08:38:24.888" v="3059" actId="2711"/>
          <ac:spMkLst>
            <pc:docMk/>
            <pc:sldMk cId="1408345570" sldId="358"/>
            <ac:spMk id="2" creationId="{7BD32945-94F4-4146-8E75-0DEF0C81C884}"/>
          </ac:spMkLst>
        </pc:spChg>
        <pc:spChg chg="add del mod">
          <ac:chgData name="Tong KuNG" userId="cdea5fa8f2627b4e" providerId="LiveId" clId="{F8E5A468-B80B-4489-B0BA-C6627D9F8F06}" dt="2022-02-23T13:33:55.523" v="3899" actId="27636"/>
          <ac:spMkLst>
            <pc:docMk/>
            <pc:sldMk cId="1408345570" sldId="358"/>
            <ac:spMk id="3" creationId="{BA96462B-7029-4AAD-B8F7-6BAB9E95E552}"/>
          </ac:spMkLst>
        </pc:spChg>
        <pc:picChg chg="add del mod">
          <ac:chgData name="Tong KuNG" userId="cdea5fa8f2627b4e" providerId="LiveId" clId="{F8E5A468-B80B-4489-B0BA-C6627D9F8F06}" dt="2022-02-22T08:41:51.851" v="3067"/>
          <ac:picMkLst>
            <pc:docMk/>
            <pc:sldMk cId="1408345570" sldId="358"/>
            <ac:picMk id="5" creationId="{6BB2CBC9-B8C9-4613-8B54-210DB7F6FF80}"/>
          </ac:picMkLst>
        </pc:picChg>
        <pc:picChg chg="add mod">
          <ac:chgData name="Tong KuNG" userId="cdea5fa8f2627b4e" providerId="LiveId" clId="{F8E5A468-B80B-4489-B0BA-C6627D9F8F06}" dt="2022-02-22T08:41:51.280" v="3065" actId="571"/>
          <ac:picMkLst>
            <pc:docMk/>
            <pc:sldMk cId="1408345570" sldId="358"/>
            <ac:picMk id="6" creationId="{2AE04FA4-071A-49F4-BFFA-30FCAF5B8248}"/>
          </ac:picMkLst>
        </pc:picChg>
        <pc:picChg chg="add del mod">
          <ac:chgData name="Tong KuNG" userId="cdea5fa8f2627b4e" providerId="LiveId" clId="{F8E5A468-B80B-4489-B0BA-C6627D9F8F06}" dt="2022-02-22T08:41:53.349" v="3072"/>
          <ac:picMkLst>
            <pc:docMk/>
            <pc:sldMk cId="1408345570" sldId="358"/>
            <ac:picMk id="8" creationId="{F656E95D-FE30-43D9-A908-7F28CA7F27E9}"/>
          </ac:picMkLst>
        </pc:picChg>
        <pc:picChg chg="add del mod">
          <ac:chgData name="Tong KuNG" userId="cdea5fa8f2627b4e" providerId="LiveId" clId="{F8E5A468-B80B-4489-B0BA-C6627D9F8F06}" dt="2022-02-22T08:41:56.729" v="3079"/>
          <ac:picMkLst>
            <pc:docMk/>
            <pc:sldMk cId="1408345570" sldId="358"/>
            <ac:picMk id="10" creationId="{2C65F35D-989E-451F-AE63-A5EC8635B15C}"/>
          </ac:picMkLst>
        </pc:picChg>
        <pc:picChg chg="add mod">
          <ac:chgData name="Tong KuNG" userId="cdea5fa8f2627b4e" providerId="LiveId" clId="{F8E5A468-B80B-4489-B0BA-C6627D9F8F06}" dt="2022-02-22T08:42:02.507" v="3087" actId="1076"/>
          <ac:picMkLst>
            <pc:docMk/>
            <pc:sldMk cId="1408345570" sldId="358"/>
            <ac:picMk id="12" creationId="{CC3FE500-FE17-4F4C-82C3-0FC90A9EB77D}"/>
          </ac:picMkLst>
        </pc:picChg>
      </pc:sldChg>
      <pc:sldChg chg="addSp delSp modSp new mod">
        <pc:chgData name="Tong KuNG" userId="cdea5fa8f2627b4e" providerId="LiveId" clId="{F8E5A468-B80B-4489-B0BA-C6627D9F8F06}" dt="2022-02-23T13:21:34.035" v="3762" actId="27636"/>
        <pc:sldMkLst>
          <pc:docMk/>
          <pc:sldMk cId="1207595646" sldId="359"/>
        </pc:sldMkLst>
        <pc:spChg chg="mod">
          <ac:chgData name="Tong KuNG" userId="cdea5fa8f2627b4e" providerId="LiveId" clId="{F8E5A468-B80B-4489-B0BA-C6627D9F8F06}" dt="2022-02-22T08:42:37.869" v="3110" actId="2711"/>
          <ac:spMkLst>
            <pc:docMk/>
            <pc:sldMk cId="1207595646" sldId="359"/>
            <ac:spMk id="2" creationId="{91B01C0B-5106-4E14-98D1-64C3A79D51D9}"/>
          </ac:spMkLst>
        </pc:spChg>
        <pc:spChg chg="add del mod">
          <ac:chgData name="Tong KuNG" userId="cdea5fa8f2627b4e" providerId="LiveId" clId="{F8E5A468-B80B-4489-B0BA-C6627D9F8F06}" dt="2022-02-23T13:21:34.035" v="3762" actId="27636"/>
          <ac:spMkLst>
            <pc:docMk/>
            <pc:sldMk cId="1207595646" sldId="359"/>
            <ac:spMk id="3" creationId="{95D783CF-D5F3-4079-9F07-4B12285B42B9}"/>
          </ac:spMkLst>
        </pc:spChg>
        <pc:picChg chg="add del mod">
          <ac:chgData name="Tong KuNG" userId="cdea5fa8f2627b4e" providerId="LiveId" clId="{F8E5A468-B80B-4489-B0BA-C6627D9F8F06}" dt="2022-02-22T08:44:08.219" v="3116"/>
          <ac:picMkLst>
            <pc:docMk/>
            <pc:sldMk cId="1207595646" sldId="359"/>
            <ac:picMk id="5" creationId="{87E5BC56-F0BB-4D1D-BF76-A9C1E5001EEB}"/>
          </ac:picMkLst>
        </pc:picChg>
        <pc:picChg chg="add mod">
          <ac:chgData name="Tong KuNG" userId="cdea5fa8f2627b4e" providerId="LiveId" clId="{F8E5A468-B80B-4489-B0BA-C6627D9F8F06}" dt="2022-02-22T08:44:16.011" v="3125" actId="1076"/>
          <ac:picMkLst>
            <pc:docMk/>
            <pc:sldMk cId="1207595646" sldId="359"/>
            <ac:picMk id="7" creationId="{EECF284B-31FA-4FB6-A220-7DD8E6388189}"/>
          </ac:picMkLst>
        </pc:picChg>
      </pc:sldChg>
    </pc:docChg>
  </pc:docChgLst>
  <pc:docChgLst>
    <pc:chgData name="Tong KuNG" userId="cdea5fa8f2627b4e" providerId="LiveId" clId="{F714CB47-061E-5949-88F9-66CA4D2E4BFA}"/>
    <pc:docChg chg="undo redo custSel addSld delSld modSld sldOrd">
      <pc:chgData name="Tong KuNG" userId="cdea5fa8f2627b4e" providerId="LiveId" clId="{F714CB47-061E-5949-88F9-66CA4D2E4BFA}" dt="2024-07-10T04:18:36.453" v="7188" actId="20577"/>
      <pc:docMkLst>
        <pc:docMk/>
      </pc:docMkLst>
      <pc:sldChg chg="addSp modSp mod">
        <pc:chgData name="Tong KuNG" userId="cdea5fa8f2627b4e" providerId="LiveId" clId="{F714CB47-061E-5949-88F9-66CA4D2E4BFA}" dt="2024-07-10T03:57:57.260" v="7169" actId="27636"/>
        <pc:sldMkLst>
          <pc:docMk/>
          <pc:sldMk cId="6648901" sldId="256"/>
        </pc:sldMkLst>
        <pc:spChg chg="mod">
          <ac:chgData name="Tong KuNG" userId="cdea5fa8f2627b4e" providerId="LiveId" clId="{F714CB47-061E-5949-88F9-66CA4D2E4BFA}" dt="2024-07-10T03:57:57.260" v="7169" actId="27636"/>
          <ac:spMkLst>
            <pc:docMk/>
            <pc:sldMk cId="6648901" sldId="256"/>
            <ac:spMk id="3" creationId="{27AA5705-0087-4B6B-903B-492BBFDC642E}"/>
          </ac:spMkLst>
        </pc:spChg>
        <pc:spChg chg="mod">
          <ac:chgData name="Tong KuNG" userId="cdea5fa8f2627b4e" providerId="LiveId" clId="{F714CB47-061E-5949-88F9-66CA4D2E4BFA}" dt="2024-07-09T13:00:58.305" v="6689" actId="1036"/>
          <ac:spMkLst>
            <pc:docMk/>
            <pc:sldMk cId="6648901" sldId="256"/>
            <ac:spMk id="5" creationId="{E4E1AC81-DE71-4B42-AC70-10C16D77EF62}"/>
          </ac:spMkLst>
        </pc:spChg>
        <pc:spChg chg="add mod">
          <ac:chgData name="Tong KuNG" userId="cdea5fa8f2627b4e" providerId="LiveId" clId="{F714CB47-061E-5949-88F9-66CA4D2E4BFA}" dt="2024-07-10T03:56:47.969" v="7164" actId="1036"/>
          <ac:spMkLst>
            <pc:docMk/>
            <pc:sldMk cId="6648901" sldId="256"/>
            <ac:spMk id="9" creationId="{51928695-4B91-F30F-B655-8CFFA39E27A9}"/>
          </ac:spMkLst>
        </pc:spChg>
        <pc:spChg chg="add mod">
          <ac:chgData name="Tong KuNG" userId="cdea5fa8f2627b4e" providerId="LiveId" clId="{F714CB47-061E-5949-88F9-66CA4D2E4BFA}" dt="2024-07-01T09:50:10.290" v="2955"/>
          <ac:spMkLst>
            <pc:docMk/>
            <pc:sldMk cId="6648901" sldId="256"/>
            <ac:spMk id="10" creationId="{F01C7C21-7759-C6A6-39FC-A46266D9D7BC}"/>
          </ac:spMkLst>
        </pc:spChg>
        <pc:picChg chg="add mod">
          <ac:chgData name="Tong KuNG" userId="cdea5fa8f2627b4e" providerId="LiveId" clId="{F714CB47-061E-5949-88F9-66CA4D2E4BFA}" dt="2024-07-09T07:13:25.116" v="5900" actId="14100"/>
          <ac:picMkLst>
            <pc:docMk/>
            <pc:sldMk cId="6648901" sldId="256"/>
            <ac:picMk id="6" creationId="{33A533AD-DBFF-3D26-2AB7-8D83B30861F7}"/>
          </ac:picMkLst>
        </pc:picChg>
        <pc:picChg chg="add mod">
          <ac:chgData name="Tong KuNG" userId="cdea5fa8f2627b4e" providerId="LiveId" clId="{F714CB47-061E-5949-88F9-66CA4D2E4BFA}" dt="2024-07-09T13:01:07.415" v="6693" actId="1076"/>
          <ac:picMkLst>
            <pc:docMk/>
            <pc:sldMk cId="6648901" sldId="256"/>
            <ac:picMk id="7" creationId="{56954D5F-DEC0-A49D-93D5-5AF6BE31E1BA}"/>
          </ac:picMkLst>
        </pc:picChg>
        <pc:picChg chg="mod">
          <ac:chgData name="Tong KuNG" userId="cdea5fa8f2627b4e" providerId="LiveId" clId="{F714CB47-061E-5949-88F9-66CA4D2E4BFA}" dt="2024-07-09T13:01:09.615" v="6694" actId="1076"/>
          <ac:picMkLst>
            <pc:docMk/>
            <pc:sldMk cId="6648901" sldId="256"/>
            <ac:picMk id="1026" creationId="{BE3A50A3-719F-4390-A318-5E2476CF1FEA}"/>
          </ac:picMkLst>
        </pc:picChg>
        <pc:cxnChg chg="add mod">
          <ac:chgData name="Tong KuNG" userId="cdea5fa8f2627b4e" providerId="LiveId" clId="{F714CB47-061E-5949-88F9-66CA4D2E4BFA}" dt="2024-07-09T13:00:58.305" v="6689" actId="1036"/>
          <ac:cxnSpMkLst>
            <pc:docMk/>
            <pc:sldMk cId="6648901" sldId="256"/>
            <ac:cxnSpMk id="4" creationId="{9CE23C3A-BD88-E950-ED47-0A690575FD64}"/>
          </ac:cxnSpMkLst>
        </pc:cxnChg>
      </pc:sldChg>
      <pc:sldChg chg="addSp delSp modSp mod modAnim">
        <pc:chgData name="Tong KuNG" userId="cdea5fa8f2627b4e" providerId="LiveId" clId="{F714CB47-061E-5949-88F9-66CA4D2E4BFA}" dt="2024-07-10T00:58:34.392" v="6947" actId="167"/>
        <pc:sldMkLst>
          <pc:docMk/>
          <pc:sldMk cId="852417223" sldId="257"/>
        </pc:sldMkLst>
        <pc:spChg chg="mod">
          <ac:chgData name="Tong KuNG" userId="cdea5fa8f2627b4e" providerId="LiveId" clId="{F714CB47-061E-5949-88F9-66CA4D2E4BFA}" dt="2024-07-01T09:42:43.186" v="2889"/>
          <ac:spMkLst>
            <pc:docMk/>
            <pc:sldMk cId="852417223" sldId="257"/>
            <ac:spMk id="2" creationId="{5F97BD7F-7FF8-E675-000D-1FD337090A2D}"/>
          </ac:spMkLst>
        </pc:spChg>
        <pc:spChg chg="del mod">
          <ac:chgData name="Tong KuNG" userId="cdea5fa8f2627b4e" providerId="LiveId" clId="{F714CB47-061E-5949-88F9-66CA4D2E4BFA}" dt="2024-07-02T23:58:08.406" v="4744" actId="478"/>
          <ac:spMkLst>
            <pc:docMk/>
            <pc:sldMk cId="852417223" sldId="257"/>
            <ac:spMk id="3" creationId="{9F6D6FCF-0FC0-FB1F-1214-C862B87B07B8}"/>
          </ac:spMkLst>
        </pc:spChg>
        <pc:spChg chg="add mod">
          <ac:chgData name="Tong KuNG" userId="cdea5fa8f2627b4e" providerId="LiveId" clId="{F714CB47-061E-5949-88F9-66CA4D2E4BFA}" dt="2024-07-10T00:58:34.392" v="6947" actId="167"/>
          <ac:spMkLst>
            <pc:docMk/>
            <pc:sldMk cId="852417223" sldId="257"/>
            <ac:spMk id="4" creationId="{82733C9E-F2CB-5A5B-A5A5-7C237CF411A5}"/>
          </ac:spMkLst>
        </pc:spChg>
        <pc:spChg chg="del">
          <ac:chgData name="Tong KuNG" userId="cdea5fa8f2627b4e" providerId="LiveId" clId="{F714CB47-061E-5949-88F9-66CA4D2E4BFA}" dt="2024-07-01T09:35:39.907" v="2777" actId="478"/>
          <ac:spMkLst>
            <pc:docMk/>
            <pc:sldMk cId="852417223" sldId="257"/>
            <ac:spMk id="5" creationId="{58A23EAA-9233-4B0A-41CD-E2A1D8D499BD}"/>
          </ac:spMkLst>
        </pc:spChg>
        <pc:spChg chg="add mod">
          <ac:chgData name="Tong KuNG" userId="cdea5fa8f2627b4e" providerId="LiveId" clId="{F714CB47-061E-5949-88F9-66CA4D2E4BFA}" dt="2024-07-01T09:42:19.047" v="2886" actId="403"/>
          <ac:spMkLst>
            <pc:docMk/>
            <pc:sldMk cId="852417223" sldId="257"/>
            <ac:spMk id="6" creationId="{599CF453-947F-300D-5A8E-871636243795}"/>
          </ac:spMkLst>
        </pc:spChg>
        <pc:spChg chg="add mod">
          <ac:chgData name="Tong KuNG" userId="cdea5fa8f2627b4e" providerId="LiveId" clId="{F714CB47-061E-5949-88F9-66CA4D2E4BFA}" dt="2024-07-01T09:50:10.290" v="2955"/>
          <ac:spMkLst>
            <pc:docMk/>
            <pc:sldMk cId="852417223" sldId="257"/>
            <ac:spMk id="7" creationId="{5CF25A80-BDEB-7D06-6D57-B7B04CB2CBBB}"/>
          </ac:spMkLst>
        </pc:spChg>
        <pc:spChg chg="add del mod">
          <ac:chgData name="Tong KuNG" userId="cdea5fa8f2627b4e" providerId="LiveId" clId="{F714CB47-061E-5949-88F9-66CA4D2E4BFA}" dt="2024-07-02T23:58:16.811" v="4746" actId="478"/>
          <ac:spMkLst>
            <pc:docMk/>
            <pc:sldMk cId="852417223" sldId="257"/>
            <ac:spMk id="7" creationId="{B8946224-C4D1-5AF5-FF33-33901EB40868}"/>
          </ac:spMkLst>
        </pc:spChg>
        <pc:spChg chg="add mod">
          <ac:chgData name="Tong KuNG" userId="cdea5fa8f2627b4e" providerId="LiveId" clId="{F714CB47-061E-5949-88F9-66CA4D2E4BFA}" dt="2024-07-10T00:58:28.529" v="6940" actId="167"/>
          <ac:spMkLst>
            <pc:docMk/>
            <pc:sldMk cId="852417223" sldId="257"/>
            <ac:spMk id="9" creationId="{12196037-93DF-CF6B-252D-53C760CA979A}"/>
          </ac:spMkLst>
        </pc:spChg>
        <pc:picChg chg="add mod">
          <ac:chgData name="Tong KuNG" userId="cdea5fa8f2627b4e" providerId="LiveId" clId="{F714CB47-061E-5949-88F9-66CA4D2E4BFA}" dt="2024-07-01T09:51:40.923" v="2981" actId="1076"/>
          <ac:picMkLst>
            <pc:docMk/>
            <pc:sldMk cId="852417223" sldId="257"/>
            <ac:picMk id="8" creationId="{1EFC5F25-C14B-4796-3B7D-C2CBEACC7CFC}"/>
          </ac:picMkLst>
        </pc:picChg>
      </pc:sldChg>
      <pc:sldChg chg="del">
        <pc:chgData name="Tong KuNG" userId="cdea5fa8f2627b4e" providerId="LiveId" clId="{F714CB47-061E-5949-88F9-66CA4D2E4BFA}" dt="2024-06-20T02:12:21.310" v="365" actId="2696"/>
        <pc:sldMkLst>
          <pc:docMk/>
          <pc:sldMk cId="4874304" sldId="258"/>
        </pc:sldMkLst>
      </pc:sldChg>
      <pc:sldChg chg="addSp delSp modSp add mod modAnim">
        <pc:chgData name="Tong KuNG" userId="cdea5fa8f2627b4e" providerId="LiveId" clId="{F714CB47-061E-5949-88F9-66CA4D2E4BFA}" dt="2024-07-09T07:23:05.733" v="5948" actId="1036"/>
        <pc:sldMkLst>
          <pc:docMk/>
          <pc:sldMk cId="400868603" sldId="259"/>
        </pc:sldMkLst>
        <pc:spChg chg="mod">
          <ac:chgData name="Tong KuNG" userId="cdea5fa8f2627b4e" providerId="LiveId" clId="{F714CB47-061E-5949-88F9-66CA4D2E4BFA}" dt="2024-07-01T09:42:43.186" v="2889"/>
          <ac:spMkLst>
            <pc:docMk/>
            <pc:sldMk cId="400868603" sldId="259"/>
            <ac:spMk id="2" creationId="{9AE488A4-9809-E829-D922-AFB60E03D096}"/>
          </ac:spMkLst>
        </pc:spChg>
        <pc:spChg chg="add mod">
          <ac:chgData name="Tong KuNG" userId="cdea5fa8f2627b4e" providerId="LiveId" clId="{F714CB47-061E-5949-88F9-66CA4D2E4BFA}" dt="2024-07-09T07:23:05.733" v="5948" actId="1036"/>
          <ac:spMkLst>
            <pc:docMk/>
            <pc:sldMk cId="400868603" sldId="259"/>
            <ac:spMk id="3" creationId="{2987C15A-2C13-9B19-B2BE-7BAEEC8B7EA5}"/>
          </ac:spMkLst>
        </pc:spChg>
        <pc:spChg chg="add">
          <ac:chgData name="Tong KuNG" userId="cdea5fa8f2627b4e" providerId="LiveId" clId="{F714CB47-061E-5949-88F9-66CA4D2E4BFA}" dt="2024-06-20T01:42:19.395" v="162"/>
          <ac:spMkLst>
            <pc:docMk/>
            <pc:sldMk cId="400868603" sldId="259"/>
            <ac:spMk id="5" creationId="{83C3CFB4-4263-B3BA-8687-9854705387C2}"/>
          </ac:spMkLst>
        </pc:spChg>
        <pc:spChg chg="add">
          <ac:chgData name="Tong KuNG" userId="cdea5fa8f2627b4e" providerId="LiveId" clId="{F714CB47-061E-5949-88F9-66CA4D2E4BFA}" dt="2024-06-20T01:42:19.395" v="162"/>
          <ac:spMkLst>
            <pc:docMk/>
            <pc:sldMk cId="400868603" sldId="259"/>
            <ac:spMk id="6" creationId="{B1D40E40-454C-3951-0277-D64F7FA98A4E}"/>
          </ac:spMkLst>
        </pc:spChg>
        <pc:spChg chg="mod">
          <ac:chgData name="Tong KuNG" userId="cdea5fa8f2627b4e" providerId="LiveId" clId="{F714CB47-061E-5949-88F9-66CA4D2E4BFA}" dt="2024-07-09T07:22:49.781" v="5943" actId="20577"/>
          <ac:spMkLst>
            <pc:docMk/>
            <pc:sldMk cId="400868603" sldId="259"/>
            <ac:spMk id="7" creationId="{34D50D64-CC71-01F9-8ADC-8CFF35906D37}"/>
          </ac:spMkLst>
        </pc:spChg>
        <pc:spChg chg="add mod">
          <ac:chgData name="Tong KuNG" userId="cdea5fa8f2627b4e" providerId="LiveId" clId="{F714CB47-061E-5949-88F9-66CA4D2E4BFA}" dt="2024-07-01T09:49:32.642" v="2954"/>
          <ac:spMkLst>
            <pc:docMk/>
            <pc:sldMk cId="400868603" sldId="259"/>
            <ac:spMk id="8" creationId="{B8E3EB0F-7E89-4895-5932-F2E808A2FEDA}"/>
          </ac:spMkLst>
        </pc:spChg>
        <pc:spChg chg="add mod">
          <ac:chgData name="Tong KuNG" userId="cdea5fa8f2627b4e" providerId="LiveId" clId="{F714CB47-061E-5949-88F9-66CA4D2E4BFA}" dt="2024-07-01T09:50:14.425" v="2962" actId="1036"/>
          <ac:spMkLst>
            <pc:docMk/>
            <pc:sldMk cId="400868603" sldId="259"/>
            <ac:spMk id="9" creationId="{AF8B88E1-34F0-A75A-9C50-E2AA0853159A}"/>
          </ac:spMkLst>
        </pc:spChg>
        <pc:spChg chg="add del mod">
          <ac:chgData name="Tong KuNG" userId="cdea5fa8f2627b4e" providerId="LiveId" clId="{F714CB47-061E-5949-88F9-66CA4D2E4BFA}" dt="2024-07-01T09:50:46.951" v="2979" actId="478"/>
          <ac:spMkLst>
            <pc:docMk/>
            <pc:sldMk cId="400868603" sldId="259"/>
            <ac:spMk id="10" creationId="{6CF23CC6-D6A2-E77E-2559-123150284714}"/>
          </ac:spMkLst>
        </pc:spChg>
        <pc:spChg chg="mod">
          <ac:chgData name="Tong KuNG" userId="cdea5fa8f2627b4e" providerId="LiveId" clId="{F714CB47-061E-5949-88F9-66CA4D2E4BFA}" dt="2024-07-01T09:49:31.419" v="2953" actId="14100"/>
          <ac:spMkLst>
            <pc:docMk/>
            <pc:sldMk cId="400868603" sldId="259"/>
            <ac:spMk id="27" creationId="{CBB6DAB3-2D9F-39CC-78A9-C91AB6F60E39}"/>
          </ac:spMkLst>
        </pc:spChg>
        <pc:spChg chg="mod">
          <ac:chgData name="Tong KuNG" userId="cdea5fa8f2627b4e" providerId="LiveId" clId="{F714CB47-061E-5949-88F9-66CA4D2E4BFA}" dt="2024-07-09T07:23:05.733" v="5948" actId="1036"/>
          <ac:spMkLst>
            <pc:docMk/>
            <pc:sldMk cId="400868603" sldId="259"/>
            <ac:spMk id="36" creationId="{1284852A-E2CE-9390-7379-01E7C2E86EED}"/>
          </ac:spMkLst>
        </pc:spChg>
        <pc:spChg chg="del">
          <ac:chgData name="Tong KuNG" userId="cdea5fa8f2627b4e" providerId="LiveId" clId="{F714CB47-061E-5949-88F9-66CA4D2E4BFA}" dt="2024-06-20T01:30:47.478" v="71" actId="478"/>
          <ac:spMkLst>
            <pc:docMk/>
            <pc:sldMk cId="400868603" sldId="259"/>
            <ac:spMk id="37" creationId="{7519F1B7-8869-A39E-0D03-5B2C752271FA}"/>
          </ac:spMkLst>
        </pc:spChg>
        <pc:spChg chg="mod">
          <ac:chgData name="Tong KuNG" userId="cdea5fa8f2627b4e" providerId="LiveId" clId="{F714CB47-061E-5949-88F9-66CA4D2E4BFA}" dt="2024-07-09T07:23:05.733" v="5948" actId="1036"/>
          <ac:spMkLst>
            <pc:docMk/>
            <pc:sldMk cId="400868603" sldId="259"/>
            <ac:spMk id="38" creationId="{3638D7CB-209B-43CB-B7E8-7EBC1F644F48}"/>
          </ac:spMkLst>
        </pc:spChg>
        <pc:spChg chg="del">
          <ac:chgData name="Tong KuNG" userId="cdea5fa8f2627b4e" providerId="LiveId" clId="{F714CB47-061E-5949-88F9-66CA4D2E4BFA}" dt="2024-06-20T01:30:25.957" v="69" actId="478"/>
          <ac:spMkLst>
            <pc:docMk/>
            <pc:sldMk cId="400868603" sldId="259"/>
            <ac:spMk id="39" creationId="{6D818B8F-DC28-D4F6-61C6-B7228FD68D14}"/>
          </ac:spMkLst>
        </pc:spChg>
        <pc:picChg chg="add mod">
          <ac:chgData name="Tong KuNG" userId="cdea5fa8f2627b4e" providerId="LiveId" clId="{F714CB47-061E-5949-88F9-66CA4D2E4BFA}" dt="2024-06-28T06:52:28.709" v="2448" actId="1076"/>
          <ac:picMkLst>
            <pc:docMk/>
            <pc:sldMk cId="400868603" sldId="259"/>
            <ac:picMk id="8" creationId="{86071859-EF47-348E-AC53-1AA563F32400}"/>
          </ac:picMkLst>
        </pc:picChg>
        <pc:picChg chg="add mod">
          <ac:chgData name="Tong KuNG" userId="cdea5fa8f2627b4e" providerId="LiveId" clId="{F714CB47-061E-5949-88F9-66CA4D2E4BFA}" dt="2024-06-28T06:52:28.709" v="2448" actId="1076"/>
          <ac:picMkLst>
            <pc:docMk/>
            <pc:sldMk cId="400868603" sldId="259"/>
            <ac:picMk id="9" creationId="{415FB996-B19F-6C4A-7EF4-ED42E38940EB}"/>
          </ac:picMkLst>
        </pc:picChg>
        <pc:picChg chg="add mod">
          <ac:chgData name="Tong KuNG" userId="cdea5fa8f2627b4e" providerId="LiveId" clId="{F714CB47-061E-5949-88F9-66CA4D2E4BFA}" dt="2024-06-28T06:52:28.709" v="2448" actId="1076"/>
          <ac:picMkLst>
            <pc:docMk/>
            <pc:sldMk cId="400868603" sldId="259"/>
            <ac:picMk id="10" creationId="{C254BB32-191F-A98A-6E2A-93F0EB112DB5}"/>
          </ac:picMkLst>
        </pc:picChg>
        <pc:picChg chg="add mod">
          <ac:chgData name="Tong KuNG" userId="cdea5fa8f2627b4e" providerId="LiveId" clId="{F714CB47-061E-5949-88F9-66CA4D2E4BFA}" dt="2024-07-09T07:23:05.733" v="5948" actId="1036"/>
          <ac:picMkLst>
            <pc:docMk/>
            <pc:sldMk cId="400868603" sldId="259"/>
            <ac:picMk id="11" creationId="{128B76D6-7F55-D394-3FC3-E489926FFAD2}"/>
          </ac:picMkLst>
        </pc:picChg>
        <pc:picChg chg="add mod">
          <ac:chgData name="Tong KuNG" userId="cdea5fa8f2627b4e" providerId="LiveId" clId="{F714CB47-061E-5949-88F9-66CA4D2E4BFA}" dt="2024-07-09T07:23:05.733" v="5948" actId="1036"/>
          <ac:picMkLst>
            <pc:docMk/>
            <pc:sldMk cId="400868603" sldId="259"/>
            <ac:picMk id="12" creationId="{31A644F4-62F2-79A3-D044-50FE757B82EC}"/>
          </ac:picMkLst>
        </pc:picChg>
        <pc:picChg chg="add mod">
          <ac:chgData name="Tong KuNG" userId="cdea5fa8f2627b4e" providerId="LiveId" clId="{F714CB47-061E-5949-88F9-66CA4D2E4BFA}" dt="2024-07-09T07:23:05.733" v="5948" actId="1036"/>
          <ac:picMkLst>
            <pc:docMk/>
            <pc:sldMk cId="400868603" sldId="259"/>
            <ac:picMk id="13" creationId="{08632D3B-8CC5-54F8-43B5-5343F0F91F50}"/>
          </ac:picMkLst>
        </pc:picChg>
        <pc:picChg chg="add mod">
          <ac:chgData name="Tong KuNG" userId="cdea5fa8f2627b4e" providerId="LiveId" clId="{F714CB47-061E-5949-88F9-66CA4D2E4BFA}" dt="2024-07-01T09:51:43.540" v="2982"/>
          <ac:picMkLst>
            <pc:docMk/>
            <pc:sldMk cId="400868603" sldId="259"/>
            <ac:picMk id="14" creationId="{768E1D19-88F8-292D-34EE-B2A0FE1F5671}"/>
          </ac:picMkLst>
        </pc:picChg>
        <pc:picChg chg="del">
          <ac:chgData name="Tong KuNG" userId="cdea5fa8f2627b4e" providerId="LiveId" clId="{F714CB47-061E-5949-88F9-66CA4D2E4BFA}" dt="2024-06-20T01:30:46.120" v="70" actId="478"/>
          <ac:picMkLst>
            <pc:docMk/>
            <pc:sldMk cId="400868603" sldId="259"/>
            <ac:picMk id="35" creationId="{844A1FD9-AC38-5B3B-64C4-74E64565FC10}"/>
          </ac:picMkLst>
        </pc:picChg>
        <pc:picChg chg="add mod">
          <ac:chgData name="Tong KuNG" userId="cdea5fa8f2627b4e" providerId="LiveId" clId="{F714CB47-061E-5949-88F9-66CA4D2E4BFA}" dt="2024-07-09T07:23:05.733" v="5948" actId="1036"/>
          <ac:picMkLst>
            <pc:docMk/>
            <pc:sldMk cId="400868603" sldId="259"/>
            <ac:picMk id="1025" creationId="{D9C7D176-361B-93FD-89BB-40BBB640BF43}"/>
          </ac:picMkLst>
        </pc:picChg>
        <pc:picChg chg="add mod">
          <ac:chgData name="Tong KuNG" userId="cdea5fa8f2627b4e" providerId="LiveId" clId="{F714CB47-061E-5949-88F9-66CA4D2E4BFA}" dt="2024-07-09T07:23:05.733" v="5948" actId="1036"/>
          <ac:picMkLst>
            <pc:docMk/>
            <pc:sldMk cId="400868603" sldId="259"/>
            <ac:picMk id="1026" creationId="{6BE2D4CA-72EB-419C-8762-4DDE5E88421D}"/>
          </ac:picMkLst>
        </pc:picChg>
        <pc:picChg chg="add del mod">
          <ac:chgData name="Tong KuNG" userId="cdea5fa8f2627b4e" providerId="LiveId" clId="{F714CB47-061E-5949-88F9-66CA4D2E4BFA}" dt="2024-06-20T01:42:17.345" v="161" actId="478"/>
          <ac:picMkLst>
            <pc:docMk/>
            <pc:sldMk cId="400868603" sldId="259"/>
            <ac:picMk id="1028" creationId="{76C905ED-A03D-002B-AEA0-67A2C7316FFC}"/>
          </ac:picMkLst>
        </pc:picChg>
        <pc:picChg chg="add mod">
          <ac:chgData name="Tong KuNG" userId="cdea5fa8f2627b4e" providerId="LiveId" clId="{F714CB47-061E-5949-88F9-66CA4D2E4BFA}" dt="2024-07-09T07:23:05.733" v="5948" actId="1036"/>
          <ac:picMkLst>
            <pc:docMk/>
            <pc:sldMk cId="400868603" sldId="259"/>
            <ac:picMk id="1030" creationId="{8AE0A1E7-90BB-0F49-4309-70D0C2665300}"/>
          </ac:picMkLst>
        </pc:picChg>
        <pc:picChg chg="del">
          <ac:chgData name="Tong KuNG" userId="cdea5fa8f2627b4e" providerId="LiveId" clId="{F714CB47-061E-5949-88F9-66CA4D2E4BFA}" dt="2024-06-20T01:30:24.392" v="68" actId="478"/>
          <ac:picMkLst>
            <pc:docMk/>
            <pc:sldMk cId="400868603" sldId="259"/>
            <ac:picMk id="6171" creationId="{75FC60B7-CC4F-EBC5-D0FB-B40DF4472BAC}"/>
          </ac:picMkLst>
        </pc:picChg>
        <pc:picChg chg="del mod">
          <ac:chgData name="Tong KuNG" userId="cdea5fa8f2627b4e" providerId="LiveId" clId="{F714CB47-061E-5949-88F9-66CA4D2E4BFA}" dt="2024-06-20T01:33:29.117" v="94" actId="478"/>
          <ac:picMkLst>
            <pc:docMk/>
            <pc:sldMk cId="400868603" sldId="259"/>
            <ac:picMk id="6173" creationId="{00A71573-87C6-399F-2EA4-4B6B186E4E6B}"/>
          </ac:picMkLst>
        </pc:picChg>
        <pc:picChg chg="del mod">
          <ac:chgData name="Tong KuNG" userId="cdea5fa8f2627b4e" providerId="LiveId" clId="{F714CB47-061E-5949-88F9-66CA4D2E4BFA}" dt="2024-06-20T01:33:11.333" v="93" actId="478"/>
          <ac:picMkLst>
            <pc:docMk/>
            <pc:sldMk cId="400868603" sldId="259"/>
            <ac:picMk id="6175" creationId="{40BF0EF4-3170-BB79-880E-A4F33C83E4E0}"/>
          </ac:picMkLst>
        </pc:picChg>
      </pc:sldChg>
      <pc:sldChg chg="del">
        <pc:chgData name="Tong KuNG" userId="cdea5fa8f2627b4e" providerId="LiveId" clId="{F714CB47-061E-5949-88F9-66CA4D2E4BFA}" dt="2024-06-20T02:12:35.399" v="367" actId="2696"/>
        <pc:sldMkLst>
          <pc:docMk/>
          <pc:sldMk cId="3502072677" sldId="260"/>
        </pc:sldMkLst>
      </pc:sldChg>
      <pc:sldChg chg="addSp delSp modSp mod modNotesTx">
        <pc:chgData name="Tong KuNG" userId="cdea5fa8f2627b4e" providerId="LiveId" clId="{F714CB47-061E-5949-88F9-66CA4D2E4BFA}" dt="2024-07-10T01:03:17.299" v="7052" actId="20577"/>
        <pc:sldMkLst>
          <pc:docMk/>
          <pc:sldMk cId="3475813424" sldId="262"/>
        </pc:sldMkLst>
        <pc:spChg chg="mod">
          <ac:chgData name="Tong KuNG" userId="cdea5fa8f2627b4e" providerId="LiveId" clId="{F714CB47-061E-5949-88F9-66CA4D2E4BFA}" dt="2024-07-01T09:42:43.186" v="2889"/>
          <ac:spMkLst>
            <pc:docMk/>
            <pc:sldMk cId="3475813424" sldId="262"/>
            <ac:spMk id="2" creationId="{BFB71E69-854A-0D34-0EF7-F2D49D71F5FA}"/>
          </ac:spMkLst>
        </pc:spChg>
        <pc:spChg chg="mod">
          <ac:chgData name="Tong KuNG" userId="cdea5fa8f2627b4e" providerId="LiveId" clId="{F714CB47-061E-5949-88F9-66CA4D2E4BFA}" dt="2024-07-10T01:03:17.299" v="7052" actId="20577"/>
          <ac:spMkLst>
            <pc:docMk/>
            <pc:sldMk cId="3475813424" sldId="262"/>
            <ac:spMk id="3" creationId="{C03DBC59-975F-CF2D-8B9B-CEFB5AE67E7B}"/>
          </ac:spMkLst>
        </pc:spChg>
        <pc:spChg chg="add del">
          <ac:chgData name="Tong KuNG" userId="cdea5fa8f2627b4e" providerId="LiveId" clId="{F714CB47-061E-5949-88F9-66CA4D2E4BFA}" dt="2024-07-02T14:23:38.800" v="4556" actId="478"/>
          <ac:spMkLst>
            <pc:docMk/>
            <pc:sldMk cId="3475813424" sldId="262"/>
            <ac:spMk id="4" creationId="{08B7A55F-6850-945C-409D-5E36C903E6ED}"/>
          </ac:spMkLst>
        </pc:spChg>
        <pc:spChg chg="mod">
          <ac:chgData name="Tong KuNG" userId="cdea5fa8f2627b4e" providerId="LiveId" clId="{F714CB47-061E-5949-88F9-66CA4D2E4BFA}" dt="2024-07-08T06:30:27.107" v="5765" actId="1076"/>
          <ac:spMkLst>
            <pc:docMk/>
            <pc:sldMk cId="3475813424" sldId="262"/>
            <ac:spMk id="5" creationId="{71180CCF-82DC-30D8-8696-74BE71C01B6F}"/>
          </ac:spMkLst>
        </pc:spChg>
        <pc:spChg chg="add mod">
          <ac:chgData name="Tong KuNG" userId="cdea5fa8f2627b4e" providerId="LiveId" clId="{F714CB47-061E-5949-88F9-66CA4D2E4BFA}" dt="2024-07-01T09:50:10.290" v="2955"/>
          <ac:spMkLst>
            <pc:docMk/>
            <pc:sldMk cId="3475813424" sldId="262"/>
            <ac:spMk id="6" creationId="{E6F952C0-0447-5B22-0FEB-B929FDD23450}"/>
          </ac:spMkLst>
        </pc:spChg>
        <pc:spChg chg="add mod">
          <ac:chgData name="Tong KuNG" userId="cdea5fa8f2627b4e" providerId="LiveId" clId="{F714CB47-061E-5949-88F9-66CA4D2E4BFA}" dt="2024-07-02T14:23:39.472" v="4557"/>
          <ac:spMkLst>
            <pc:docMk/>
            <pc:sldMk cId="3475813424" sldId="262"/>
            <ac:spMk id="7" creationId="{381DC037-443D-5AAF-C2BD-6D68A29D2D2A}"/>
          </ac:spMkLst>
        </pc:spChg>
        <pc:picChg chg="add mod">
          <ac:chgData name="Tong KuNG" userId="cdea5fa8f2627b4e" providerId="LiveId" clId="{F714CB47-061E-5949-88F9-66CA4D2E4BFA}" dt="2024-07-01T13:50:20.772" v="3793"/>
          <ac:picMkLst>
            <pc:docMk/>
            <pc:sldMk cId="3475813424" sldId="262"/>
            <ac:picMk id="6" creationId="{478839B9-07D5-3C50-5194-F922F4CF71ED}"/>
          </ac:picMkLst>
        </pc:picChg>
      </pc:sldChg>
      <pc:sldChg chg="addSp delSp modSp mod">
        <pc:chgData name="Tong KuNG" userId="cdea5fa8f2627b4e" providerId="LiveId" clId="{F714CB47-061E-5949-88F9-66CA4D2E4BFA}" dt="2024-07-10T01:01:11.421" v="7024" actId="20577"/>
        <pc:sldMkLst>
          <pc:docMk/>
          <pc:sldMk cId="3001474668" sldId="269"/>
        </pc:sldMkLst>
        <pc:spChg chg="mod">
          <ac:chgData name="Tong KuNG" userId="cdea5fa8f2627b4e" providerId="LiveId" clId="{F714CB47-061E-5949-88F9-66CA4D2E4BFA}" dt="2024-07-01T09:42:43.186" v="2889"/>
          <ac:spMkLst>
            <pc:docMk/>
            <pc:sldMk cId="3001474668" sldId="269"/>
            <ac:spMk id="2" creationId="{F0D944AB-ABAD-73C8-4ED1-9660B6B1BEF6}"/>
          </ac:spMkLst>
        </pc:spChg>
        <pc:spChg chg="mod">
          <ac:chgData name="Tong KuNG" userId="cdea5fa8f2627b4e" providerId="LiveId" clId="{F714CB47-061E-5949-88F9-66CA4D2E4BFA}" dt="2024-07-10T01:01:11.421" v="7024" actId="20577"/>
          <ac:spMkLst>
            <pc:docMk/>
            <pc:sldMk cId="3001474668" sldId="269"/>
            <ac:spMk id="3" creationId="{67EDA3A1-E6C7-53CB-B0A8-ABA40238B0B8}"/>
          </ac:spMkLst>
        </pc:spChg>
        <pc:spChg chg="del">
          <ac:chgData name="Tong KuNG" userId="cdea5fa8f2627b4e" providerId="LiveId" clId="{F714CB47-061E-5949-88F9-66CA4D2E4BFA}" dt="2024-07-01T09:35:26.677" v="2773" actId="478"/>
          <ac:spMkLst>
            <pc:docMk/>
            <pc:sldMk cId="3001474668" sldId="269"/>
            <ac:spMk id="4" creationId="{795FC00E-6188-125E-107C-F45FEAB7EA12}"/>
          </ac:spMkLst>
        </pc:spChg>
        <pc:spChg chg="add mod">
          <ac:chgData name="Tong KuNG" userId="cdea5fa8f2627b4e" providerId="LiveId" clId="{F714CB47-061E-5949-88F9-66CA4D2E4BFA}" dt="2024-07-01T09:35:29.727" v="2774"/>
          <ac:spMkLst>
            <pc:docMk/>
            <pc:sldMk cId="3001474668" sldId="269"/>
            <ac:spMk id="5" creationId="{515C6DF0-BE73-2962-3D6F-C0234C1151AA}"/>
          </ac:spMkLst>
        </pc:spChg>
        <pc:spChg chg="add mod">
          <ac:chgData name="Tong KuNG" userId="cdea5fa8f2627b4e" providerId="LiveId" clId="{F714CB47-061E-5949-88F9-66CA4D2E4BFA}" dt="2024-07-01T09:50:10.290" v="2955"/>
          <ac:spMkLst>
            <pc:docMk/>
            <pc:sldMk cId="3001474668" sldId="269"/>
            <ac:spMk id="6" creationId="{D1C787E3-5183-0026-918F-CFFD60E82F44}"/>
          </ac:spMkLst>
        </pc:spChg>
        <pc:picChg chg="add mod">
          <ac:chgData name="Tong KuNG" userId="cdea5fa8f2627b4e" providerId="LiveId" clId="{F714CB47-061E-5949-88F9-66CA4D2E4BFA}" dt="2024-07-01T09:53:29.288" v="2988"/>
          <ac:picMkLst>
            <pc:docMk/>
            <pc:sldMk cId="3001474668" sldId="269"/>
            <ac:picMk id="7" creationId="{B1C65B21-2289-4DC3-205F-CB4F71AE1B8B}"/>
          </ac:picMkLst>
        </pc:picChg>
      </pc:sldChg>
      <pc:sldChg chg="addSp delSp modSp mod modAnim">
        <pc:chgData name="Tong KuNG" userId="cdea5fa8f2627b4e" providerId="LiveId" clId="{F714CB47-061E-5949-88F9-66CA4D2E4BFA}" dt="2024-07-10T01:33:45.376" v="7072"/>
        <pc:sldMkLst>
          <pc:docMk/>
          <pc:sldMk cId="1144851260" sldId="273"/>
        </pc:sldMkLst>
        <pc:spChg chg="mod">
          <ac:chgData name="Tong KuNG" userId="cdea5fa8f2627b4e" providerId="LiveId" clId="{F714CB47-061E-5949-88F9-66CA4D2E4BFA}" dt="2024-07-01T14:11:10.781" v="3882" actId="20577"/>
          <ac:spMkLst>
            <pc:docMk/>
            <pc:sldMk cId="1144851260" sldId="273"/>
            <ac:spMk id="2" creationId="{DE2D2E8A-8705-1673-50B1-AF9AB2CFDFD1}"/>
          </ac:spMkLst>
        </pc:spChg>
        <pc:spChg chg="mod">
          <ac:chgData name="Tong KuNG" userId="cdea5fa8f2627b4e" providerId="LiveId" clId="{F714CB47-061E-5949-88F9-66CA4D2E4BFA}" dt="2024-06-20T04:43:17.653" v="864" actId="20577"/>
          <ac:spMkLst>
            <pc:docMk/>
            <pc:sldMk cId="1144851260" sldId="273"/>
            <ac:spMk id="3" creationId="{38F1B37B-D58A-AD88-09B2-11E67891A51E}"/>
          </ac:spMkLst>
        </pc:spChg>
        <pc:spChg chg="add del">
          <ac:chgData name="Tong KuNG" userId="cdea5fa8f2627b4e" providerId="LiveId" clId="{F714CB47-061E-5949-88F9-66CA4D2E4BFA}" dt="2024-07-02T14:23:46.875" v="4558" actId="478"/>
          <ac:spMkLst>
            <pc:docMk/>
            <pc:sldMk cId="1144851260" sldId="273"/>
            <ac:spMk id="4" creationId="{1F0915C2-0466-9ED7-54C9-87E39B444FA9}"/>
          </ac:spMkLst>
        </pc:spChg>
        <pc:spChg chg="add mod">
          <ac:chgData name="Tong KuNG" userId="cdea5fa8f2627b4e" providerId="LiveId" clId="{F714CB47-061E-5949-88F9-66CA4D2E4BFA}" dt="2024-07-01T09:50:10.290" v="2955"/>
          <ac:spMkLst>
            <pc:docMk/>
            <pc:sldMk cId="1144851260" sldId="273"/>
            <ac:spMk id="5" creationId="{B1764C6B-64E7-CA89-8050-0FC9983ED739}"/>
          </ac:spMkLst>
        </pc:spChg>
        <pc:spChg chg="del">
          <ac:chgData name="Tong KuNG" userId="cdea5fa8f2627b4e" providerId="LiveId" clId="{F714CB47-061E-5949-88F9-66CA4D2E4BFA}" dt="2024-06-20T04:10:45.923" v="542" actId="478"/>
          <ac:spMkLst>
            <pc:docMk/>
            <pc:sldMk cId="1144851260" sldId="273"/>
            <ac:spMk id="7" creationId="{52C8FB09-A771-FD0A-1BB9-20A1376CD03F}"/>
          </ac:spMkLst>
        </pc:spChg>
        <pc:spChg chg="add mod">
          <ac:chgData name="Tong KuNG" userId="cdea5fa8f2627b4e" providerId="LiveId" clId="{F714CB47-061E-5949-88F9-66CA4D2E4BFA}" dt="2024-07-02T14:23:47.470" v="4559"/>
          <ac:spMkLst>
            <pc:docMk/>
            <pc:sldMk cId="1144851260" sldId="273"/>
            <ac:spMk id="7" creationId="{647B8C3A-E498-0A87-2015-8FF35523DA2C}"/>
          </ac:spMkLst>
        </pc:spChg>
        <pc:spChg chg="del">
          <ac:chgData name="Tong KuNG" userId="cdea5fa8f2627b4e" providerId="LiveId" clId="{F714CB47-061E-5949-88F9-66CA4D2E4BFA}" dt="2024-06-20T04:10:45.178" v="541" actId="478"/>
          <ac:spMkLst>
            <pc:docMk/>
            <pc:sldMk cId="1144851260" sldId="273"/>
            <ac:spMk id="8" creationId="{1379E11D-EBF0-B788-C0DF-80BFDE7D6BAF}"/>
          </ac:spMkLst>
        </pc:spChg>
        <pc:spChg chg="del">
          <ac:chgData name="Tong KuNG" userId="cdea5fa8f2627b4e" providerId="LiveId" clId="{F714CB47-061E-5949-88F9-66CA4D2E4BFA}" dt="2024-06-20T04:10:44.483" v="540" actId="478"/>
          <ac:spMkLst>
            <pc:docMk/>
            <pc:sldMk cId="1144851260" sldId="273"/>
            <ac:spMk id="16" creationId="{AA5BC2D8-6799-8797-2CEE-A68CD21A09B3}"/>
          </ac:spMkLst>
        </pc:spChg>
        <pc:spChg chg="del">
          <ac:chgData name="Tong KuNG" userId="cdea5fa8f2627b4e" providerId="LiveId" clId="{F714CB47-061E-5949-88F9-66CA4D2E4BFA}" dt="2024-06-20T04:10:43.674" v="539" actId="478"/>
          <ac:spMkLst>
            <pc:docMk/>
            <pc:sldMk cId="1144851260" sldId="273"/>
            <ac:spMk id="17" creationId="{28177058-5937-FE87-96C1-A81EB75864A4}"/>
          </ac:spMkLst>
        </pc:spChg>
        <pc:picChg chg="add mod">
          <ac:chgData name="Tong KuNG" userId="cdea5fa8f2627b4e" providerId="LiveId" clId="{F714CB47-061E-5949-88F9-66CA4D2E4BFA}" dt="2024-07-01T13:50:18.491" v="3792"/>
          <ac:picMkLst>
            <pc:docMk/>
            <pc:sldMk cId="1144851260" sldId="273"/>
            <ac:picMk id="5" creationId="{B1E4D2F4-FF51-3219-A53D-82ECAB096867}"/>
          </ac:picMkLst>
        </pc:picChg>
        <pc:picChg chg="add mod">
          <ac:chgData name="Tong KuNG" userId="cdea5fa8f2627b4e" providerId="LiveId" clId="{F714CB47-061E-5949-88F9-66CA4D2E4BFA}" dt="2024-06-20T04:12:42.119" v="548" actId="1076"/>
          <ac:picMkLst>
            <pc:docMk/>
            <pc:sldMk cId="1144851260" sldId="273"/>
            <ac:picMk id="6" creationId="{6F35CD18-B498-E4F2-C683-24FF7D13E43E}"/>
          </ac:picMkLst>
        </pc:picChg>
        <pc:picChg chg="del">
          <ac:chgData name="Tong KuNG" userId="cdea5fa8f2627b4e" providerId="LiveId" clId="{F714CB47-061E-5949-88F9-66CA4D2E4BFA}" dt="2024-06-20T04:10:42.109" v="538" actId="478"/>
          <ac:picMkLst>
            <pc:docMk/>
            <pc:sldMk cId="1144851260" sldId="273"/>
            <ac:picMk id="14" creationId="{12BD937F-1ABA-AB81-6350-AAB61F9BD999}"/>
          </ac:picMkLst>
        </pc:picChg>
        <pc:picChg chg="del">
          <ac:chgData name="Tong KuNG" userId="cdea5fa8f2627b4e" providerId="LiveId" clId="{F714CB47-061E-5949-88F9-66CA4D2E4BFA}" dt="2024-06-20T04:10:42.109" v="538" actId="478"/>
          <ac:picMkLst>
            <pc:docMk/>
            <pc:sldMk cId="1144851260" sldId="273"/>
            <ac:picMk id="15" creationId="{7CD4B10B-522A-F8CF-2F14-0E20B5E9FE9D}"/>
          </ac:picMkLst>
        </pc:picChg>
        <pc:picChg chg="add mod">
          <ac:chgData name="Tong KuNG" userId="cdea5fa8f2627b4e" providerId="LiveId" clId="{F714CB47-061E-5949-88F9-66CA4D2E4BFA}" dt="2024-07-10T01:33:41.626" v="7071" actId="1035"/>
          <ac:picMkLst>
            <pc:docMk/>
            <pc:sldMk cId="1144851260" sldId="273"/>
            <ac:picMk id="1026" creationId="{14D0C1A7-7DA1-516A-182D-D28E104473F9}"/>
          </ac:picMkLst>
        </pc:picChg>
      </pc:sldChg>
      <pc:sldChg chg="del">
        <pc:chgData name="Tong KuNG" userId="cdea5fa8f2627b4e" providerId="LiveId" clId="{F714CB47-061E-5949-88F9-66CA4D2E4BFA}" dt="2024-06-20T02:29:58.994" v="413" actId="2696"/>
        <pc:sldMkLst>
          <pc:docMk/>
          <pc:sldMk cId="3402129300" sldId="275"/>
        </pc:sldMkLst>
      </pc:sldChg>
      <pc:sldChg chg="addSp modSp add mod">
        <pc:chgData name="Tong KuNG" userId="cdea5fa8f2627b4e" providerId="LiveId" clId="{F714CB47-061E-5949-88F9-66CA4D2E4BFA}" dt="2024-07-08T06:03:32.151" v="5549" actId="1038"/>
        <pc:sldMkLst>
          <pc:docMk/>
          <pc:sldMk cId="549934502" sldId="277"/>
        </pc:sldMkLst>
        <pc:spChg chg="mod">
          <ac:chgData name="Tong KuNG" userId="cdea5fa8f2627b4e" providerId="LiveId" clId="{F714CB47-061E-5949-88F9-66CA4D2E4BFA}" dt="2024-07-01T09:42:43.186" v="2889"/>
          <ac:spMkLst>
            <pc:docMk/>
            <pc:sldMk cId="549934502" sldId="277"/>
            <ac:spMk id="2" creationId="{B97EE089-0C65-A0EB-61F7-7AEC2D41A418}"/>
          </ac:spMkLst>
        </pc:spChg>
        <pc:spChg chg="add mod">
          <ac:chgData name="Tong KuNG" userId="cdea5fa8f2627b4e" providerId="LiveId" clId="{F714CB47-061E-5949-88F9-66CA4D2E4BFA}" dt="2024-07-01T09:30:13.954" v="2771"/>
          <ac:spMkLst>
            <pc:docMk/>
            <pc:sldMk cId="549934502" sldId="277"/>
            <ac:spMk id="3" creationId="{021580A5-C8AF-5BD9-DD8E-CB8924633FB8}"/>
          </ac:spMkLst>
        </pc:spChg>
        <pc:spChg chg="mod">
          <ac:chgData name="Tong KuNG" userId="cdea5fa8f2627b4e" providerId="LiveId" clId="{F714CB47-061E-5949-88F9-66CA4D2E4BFA}" dt="2024-07-08T06:03:20.265" v="5529" actId="14100"/>
          <ac:spMkLst>
            <pc:docMk/>
            <pc:sldMk cId="549934502" sldId="277"/>
            <ac:spMk id="4" creationId="{2E4C5CB0-DDA4-CBAF-52F0-F7E464CF6836}"/>
          </ac:spMkLst>
        </pc:spChg>
        <pc:spChg chg="add mod">
          <ac:chgData name="Tong KuNG" userId="cdea5fa8f2627b4e" providerId="LiveId" clId="{F714CB47-061E-5949-88F9-66CA4D2E4BFA}" dt="2024-07-01T09:50:10.290" v="2955"/>
          <ac:spMkLst>
            <pc:docMk/>
            <pc:sldMk cId="549934502" sldId="277"/>
            <ac:spMk id="5" creationId="{0E7549DD-8C49-2F4C-09A0-62768B5BB36A}"/>
          </ac:spMkLst>
        </pc:spChg>
        <pc:spChg chg="mod">
          <ac:chgData name="Tong KuNG" userId="cdea5fa8f2627b4e" providerId="LiveId" clId="{F714CB47-061E-5949-88F9-66CA4D2E4BFA}" dt="2024-07-08T06:03:09.694" v="5527" actId="1038"/>
          <ac:spMkLst>
            <pc:docMk/>
            <pc:sldMk cId="549934502" sldId="277"/>
            <ac:spMk id="7" creationId="{E6620404-3901-78AB-8004-66E8978E85D6}"/>
          </ac:spMkLst>
        </pc:spChg>
        <pc:spChg chg="mod">
          <ac:chgData name="Tong KuNG" userId="cdea5fa8f2627b4e" providerId="LiveId" clId="{F714CB47-061E-5949-88F9-66CA4D2E4BFA}" dt="2024-07-08T06:03:32.151" v="5549" actId="1038"/>
          <ac:spMkLst>
            <pc:docMk/>
            <pc:sldMk cId="549934502" sldId="277"/>
            <ac:spMk id="8" creationId="{E2BD28A4-B8B5-0C54-0371-E068A3C661A0}"/>
          </ac:spMkLst>
        </pc:spChg>
        <pc:spChg chg="mod">
          <ac:chgData name="Tong KuNG" userId="cdea5fa8f2627b4e" providerId="LiveId" clId="{F714CB47-061E-5949-88F9-66CA4D2E4BFA}" dt="2024-07-08T06:03:09.694" v="5527" actId="1038"/>
          <ac:spMkLst>
            <pc:docMk/>
            <pc:sldMk cId="549934502" sldId="277"/>
            <ac:spMk id="9" creationId="{AC5956FE-55F7-CA6E-3511-2B57B0005986}"/>
          </ac:spMkLst>
        </pc:spChg>
        <pc:picChg chg="add mod">
          <ac:chgData name="Tong KuNG" userId="cdea5fa8f2627b4e" providerId="LiveId" clId="{F714CB47-061E-5949-88F9-66CA4D2E4BFA}" dt="2024-07-01T09:52:09.886" v="2985"/>
          <ac:picMkLst>
            <pc:docMk/>
            <pc:sldMk cId="549934502" sldId="277"/>
            <ac:picMk id="6" creationId="{FF07E728-F0A3-E7AD-FC07-E5116E748345}"/>
          </ac:picMkLst>
        </pc:picChg>
        <pc:picChg chg="mod">
          <ac:chgData name="Tong KuNG" userId="cdea5fa8f2627b4e" providerId="LiveId" clId="{F714CB47-061E-5949-88F9-66CA4D2E4BFA}" dt="2024-07-08T06:03:28.254" v="5541" actId="1038"/>
          <ac:picMkLst>
            <pc:docMk/>
            <pc:sldMk cId="549934502" sldId="277"/>
            <ac:picMk id="4098" creationId="{5D5D1202-614D-CEFC-DD10-DB0D43C456C0}"/>
          </ac:picMkLst>
        </pc:picChg>
      </pc:sldChg>
      <pc:sldChg chg="addSp delSp modSp mod">
        <pc:chgData name="Tong KuNG" userId="cdea5fa8f2627b4e" providerId="LiveId" clId="{F714CB47-061E-5949-88F9-66CA4D2E4BFA}" dt="2024-07-10T04:07:22.478" v="7185" actId="20577"/>
        <pc:sldMkLst>
          <pc:docMk/>
          <pc:sldMk cId="3381873297" sldId="286"/>
        </pc:sldMkLst>
        <pc:spChg chg="add del">
          <ac:chgData name="Tong KuNG" userId="cdea5fa8f2627b4e" providerId="LiveId" clId="{F714CB47-061E-5949-88F9-66CA4D2E4BFA}" dt="2024-07-02T14:53:41.137" v="4674" actId="478"/>
          <ac:spMkLst>
            <pc:docMk/>
            <pc:sldMk cId="3381873297" sldId="286"/>
            <ac:spMk id="2" creationId="{9BE5F80A-D769-35FC-A8A7-47C4F0FF0377}"/>
          </ac:spMkLst>
        </pc:spChg>
        <pc:spChg chg="mod">
          <ac:chgData name="Tong KuNG" userId="cdea5fa8f2627b4e" providerId="LiveId" clId="{F714CB47-061E-5949-88F9-66CA4D2E4BFA}" dt="2024-07-10T04:07:22.478" v="7185" actId="20577"/>
          <ac:spMkLst>
            <pc:docMk/>
            <pc:sldMk cId="3381873297" sldId="286"/>
            <ac:spMk id="3" creationId="{A15AFE3F-2B6A-0816-3511-99915464E0A1}"/>
          </ac:spMkLst>
        </pc:spChg>
        <pc:spChg chg="add mod">
          <ac:chgData name="Tong KuNG" userId="cdea5fa8f2627b4e" providerId="LiveId" clId="{F714CB47-061E-5949-88F9-66CA4D2E4BFA}" dt="2024-07-01T09:50:10.290" v="2955"/>
          <ac:spMkLst>
            <pc:docMk/>
            <pc:sldMk cId="3381873297" sldId="286"/>
            <ac:spMk id="4" creationId="{3AECF63C-0E56-B74F-C488-BB6746AE904F}"/>
          </ac:spMkLst>
        </pc:spChg>
        <pc:spChg chg="add mod">
          <ac:chgData name="Tong KuNG" userId="cdea5fa8f2627b4e" providerId="LiveId" clId="{F714CB47-061E-5949-88F9-66CA4D2E4BFA}" dt="2024-07-02T14:53:41.625" v="4675"/>
          <ac:spMkLst>
            <pc:docMk/>
            <pc:sldMk cId="3381873297" sldId="286"/>
            <ac:spMk id="5" creationId="{9AE3C913-F49B-E5C0-25F8-3CB88C54D303}"/>
          </ac:spMkLst>
        </pc:spChg>
        <pc:picChg chg="add mod">
          <ac:chgData name="Tong KuNG" userId="cdea5fa8f2627b4e" providerId="LiveId" clId="{F714CB47-061E-5949-88F9-66CA4D2E4BFA}" dt="2024-07-02T03:45:15.193" v="4239"/>
          <ac:picMkLst>
            <pc:docMk/>
            <pc:sldMk cId="3381873297" sldId="286"/>
            <ac:picMk id="4" creationId="{028B260E-3D27-31EB-663F-988DD96CED3C}"/>
          </ac:picMkLst>
        </pc:picChg>
      </pc:sldChg>
      <pc:sldChg chg="addSp delSp modSp mod delDesignElem modNotesTx">
        <pc:chgData name="Tong KuNG" userId="cdea5fa8f2627b4e" providerId="LiveId" clId="{F714CB47-061E-5949-88F9-66CA4D2E4BFA}" dt="2024-07-10T04:18:36.453" v="7188" actId="20577"/>
        <pc:sldMkLst>
          <pc:docMk/>
          <pc:sldMk cId="1051856121" sldId="297"/>
        </pc:sldMkLst>
        <pc:spChg chg="add mod">
          <ac:chgData name="Tong KuNG" userId="cdea5fa8f2627b4e" providerId="LiveId" clId="{F714CB47-061E-5949-88F9-66CA4D2E4BFA}" dt="2024-07-01T09:50:10.290" v="2955"/>
          <ac:spMkLst>
            <pc:docMk/>
            <pc:sldMk cId="1051856121" sldId="297"/>
            <ac:spMk id="3" creationId="{E6760F05-65A8-B87C-6323-80DEF1D64FCA}"/>
          </ac:spMkLst>
        </pc:spChg>
        <pc:spChg chg="mod">
          <ac:chgData name="Tong KuNG" userId="cdea5fa8f2627b4e" providerId="LiveId" clId="{F714CB47-061E-5949-88F9-66CA4D2E4BFA}" dt="2024-07-08T06:26:48.504" v="5710" actId="1036"/>
          <ac:spMkLst>
            <pc:docMk/>
            <pc:sldMk cId="1051856121" sldId="297"/>
            <ac:spMk id="4" creationId="{1CA432C2-9AC8-308D-3484-5B431BBC6488}"/>
          </ac:spMkLst>
        </pc:spChg>
        <pc:spChg chg="mod">
          <ac:chgData name="Tong KuNG" userId="cdea5fa8f2627b4e" providerId="LiveId" clId="{F714CB47-061E-5949-88F9-66CA4D2E4BFA}" dt="2024-07-09T14:07:57.056" v="6881" actId="1076"/>
          <ac:spMkLst>
            <pc:docMk/>
            <pc:sldMk cId="1051856121" sldId="297"/>
            <ac:spMk id="5" creationId="{530BF45C-3933-34FF-9501-0B88BA971E66}"/>
          </ac:spMkLst>
        </pc:spChg>
        <pc:spChg chg="add del">
          <ac:chgData name="Tong KuNG" userId="cdea5fa8f2627b4e" providerId="LiveId" clId="{F714CB47-061E-5949-88F9-66CA4D2E4BFA}" dt="2024-07-01T09:42:41.817" v="2888"/>
          <ac:spMkLst>
            <pc:docMk/>
            <pc:sldMk cId="1051856121" sldId="297"/>
            <ac:spMk id="10" creationId="{DAB94306-F934-4A95-8B44-81F9A6CC8878}"/>
          </ac:spMkLst>
        </pc:spChg>
        <pc:spChg chg="mod">
          <ac:chgData name="Tong KuNG" userId="cdea5fa8f2627b4e" providerId="LiveId" clId="{F714CB47-061E-5949-88F9-66CA4D2E4BFA}" dt="2024-07-09T07:22:09.813" v="5942" actId="1076"/>
          <ac:spMkLst>
            <pc:docMk/>
            <pc:sldMk cId="1051856121" sldId="297"/>
            <ac:spMk id="11" creationId="{479E44BD-1302-8216-7AC6-380174920DE0}"/>
          </ac:spMkLst>
        </pc:spChg>
        <pc:spChg chg="add del">
          <ac:chgData name="Tong KuNG" userId="cdea5fa8f2627b4e" providerId="LiveId" clId="{F714CB47-061E-5949-88F9-66CA4D2E4BFA}" dt="2024-07-01T09:42:41.817" v="2888"/>
          <ac:spMkLst>
            <pc:docMk/>
            <pc:sldMk cId="1051856121" sldId="297"/>
            <ac:spMk id="12" creationId="{98D49CEE-84FB-45A0-B9E1-10ABEEE1BCF6}"/>
          </ac:spMkLst>
        </pc:spChg>
        <pc:picChg chg="mod">
          <ac:chgData name="Tong KuNG" userId="cdea5fa8f2627b4e" providerId="LiveId" clId="{F714CB47-061E-5949-88F9-66CA4D2E4BFA}" dt="2024-07-09T07:22:09.813" v="5942" actId="1076"/>
          <ac:picMkLst>
            <pc:docMk/>
            <pc:sldMk cId="1051856121" sldId="297"/>
            <ac:picMk id="2" creationId="{E5813058-6774-F040-EC3D-6A4AEDEA7F54}"/>
          </ac:picMkLst>
        </pc:picChg>
        <pc:picChg chg="add del mod">
          <ac:chgData name="Tong KuNG" userId="cdea5fa8f2627b4e" providerId="LiveId" clId="{F714CB47-061E-5949-88F9-66CA4D2E4BFA}" dt="2024-07-02T03:45:25.017" v="4241" actId="478"/>
          <ac:picMkLst>
            <pc:docMk/>
            <pc:sldMk cId="1051856121" sldId="297"/>
            <ac:picMk id="3" creationId="{BC057286-72E1-4FC8-FE56-7422AED7CA38}"/>
          </ac:picMkLst>
        </pc:picChg>
        <pc:picChg chg="add mod">
          <ac:chgData name="Tong KuNG" userId="cdea5fa8f2627b4e" providerId="LiveId" clId="{F714CB47-061E-5949-88F9-66CA4D2E4BFA}" dt="2024-07-10T01:49:17.374" v="7099" actId="1076"/>
          <ac:picMkLst>
            <pc:docMk/>
            <pc:sldMk cId="1051856121" sldId="297"/>
            <ac:picMk id="6" creationId="{E8C79290-8CAA-3EFF-8BFA-1E4C23B0F6C5}"/>
          </ac:picMkLst>
        </pc:picChg>
        <pc:picChg chg="mod">
          <ac:chgData name="Tong KuNG" userId="cdea5fa8f2627b4e" providerId="LiveId" clId="{F714CB47-061E-5949-88F9-66CA4D2E4BFA}" dt="2024-07-09T07:22:09.813" v="5942" actId="1076"/>
          <ac:picMkLst>
            <pc:docMk/>
            <pc:sldMk cId="1051856121" sldId="297"/>
            <ac:picMk id="7" creationId="{86130E8A-A18B-BE57-EA1D-8E7957018BA1}"/>
          </ac:picMkLst>
        </pc:picChg>
        <pc:picChg chg="add mod">
          <ac:chgData name="Tong KuNG" userId="cdea5fa8f2627b4e" providerId="LiveId" clId="{F714CB47-061E-5949-88F9-66CA4D2E4BFA}" dt="2024-07-10T01:49:19.217" v="7100" actId="1076"/>
          <ac:picMkLst>
            <pc:docMk/>
            <pc:sldMk cId="1051856121" sldId="297"/>
            <ac:picMk id="8" creationId="{DC1B2784-0DCE-EFD7-88AD-EF135ED919BF}"/>
          </ac:picMkLst>
        </pc:picChg>
        <pc:picChg chg="mod">
          <ac:chgData name="Tong KuNG" userId="cdea5fa8f2627b4e" providerId="LiveId" clId="{F714CB47-061E-5949-88F9-66CA4D2E4BFA}" dt="2024-07-09T07:22:09.813" v="5942" actId="1076"/>
          <ac:picMkLst>
            <pc:docMk/>
            <pc:sldMk cId="1051856121" sldId="297"/>
            <ac:picMk id="9" creationId="{F90306DC-1B30-A147-35B1-BB504CF6BEDE}"/>
          </ac:picMkLst>
        </pc:picChg>
        <pc:picChg chg="mod">
          <ac:chgData name="Tong KuNG" userId="cdea5fa8f2627b4e" providerId="LiveId" clId="{F714CB47-061E-5949-88F9-66CA4D2E4BFA}" dt="2024-07-09T07:22:09.813" v="5942" actId="1076"/>
          <ac:picMkLst>
            <pc:docMk/>
            <pc:sldMk cId="1051856121" sldId="297"/>
            <ac:picMk id="1026" creationId="{E38CB849-6558-B7E0-B773-0B6776A04410}"/>
          </ac:picMkLst>
        </pc:picChg>
        <pc:cxnChg chg="add del">
          <ac:chgData name="Tong KuNG" userId="cdea5fa8f2627b4e" providerId="LiveId" clId="{F714CB47-061E-5949-88F9-66CA4D2E4BFA}" dt="2024-07-01T09:42:41.817" v="2888"/>
          <ac:cxnSpMkLst>
            <pc:docMk/>
            <pc:sldMk cId="1051856121" sldId="297"/>
            <ac:cxnSpMk id="14" creationId="{F434E2FF-BF33-4015-946E-D6A4D769BB19}"/>
          </ac:cxnSpMkLst>
        </pc:cxnChg>
      </pc:sldChg>
      <pc:sldChg chg="addSp modSp mod modShow">
        <pc:chgData name="Tong KuNG" userId="cdea5fa8f2627b4e" providerId="LiveId" clId="{F714CB47-061E-5949-88F9-66CA4D2E4BFA}" dt="2024-07-10T03:23:31.796" v="7146" actId="20577"/>
        <pc:sldMkLst>
          <pc:docMk/>
          <pc:sldMk cId="788576546" sldId="298"/>
        </pc:sldMkLst>
        <pc:spChg chg="mod">
          <ac:chgData name="Tong KuNG" userId="cdea5fa8f2627b4e" providerId="LiveId" clId="{F714CB47-061E-5949-88F9-66CA4D2E4BFA}" dt="2024-07-01T09:42:43.186" v="2889"/>
          <ac:spMkLst>
            <pc:docMk/>
            <pc:sldMk cId="788576546" sldId="298"/>
            <ac:spMk id="2" creationId="{19A64DC7-950D-18E3-CD9F-0D1CE039B6DB}"/>
          </ac:spMkLst>
        </pc:spChg>
        <pc:spChg chg="mod">
          <ac:chgData name="Tong KuNG" userId="cdea5fa8f2627b4e" providerId="LiveId" clId="{F714CB47-061E-5949-88F9-66CA4D2E4BFA}" dt="2024-07-10T03:23:31.796" v="7146" actId="20577"/>
          <ac:spMkLst>
            <pc:docMk/>
            <pc:sldMk cId="788576546" sldId="298"/>
            <ac:spMk id="3" creationId="{E47C05F7-2867-61EA-83F4-0E21A6A15C43}"/>
          </ac:spMkLst>
        </pc:spChg>
        <pc:spChg chg="add mod">
          <ac:chgData name="Tong KuNG" userId="cdea5fa8f2627b4e" providerId="LiveId" clId="{F714CB47-061E-5949-88F9-66CA4D2E4BFA}" dt="2024-07-01T09:50:10.290" v="2955"/>
          <ac:spMkLst>
            <pc:docMk/>
            <pc:sldMk cId="788576546" sldId="298"/>
            <ac:spMk id="4" creationId="{C3804871-D347-F94E-E6EB-94B11AD38A1A}"/>
          </ac:spMkLst>
        </pc:spChg>
      </pc:sldChg>
      <pc:sldChg chg="addSp delSp modSp add mod modAnim modNotesTx">
        <pc:chgData name="Tong KuNG" userId="cdea5fa8f2627b4e" providerId="LiveId" clId="{F714CB47-061E-5949-88F9-66CA4D2E4BFA}" dt="2024-07-08T06:04:01.376" v="5551"/>
        <pc:sldMkLst>
          <pc:docMk/>
          <pc:sldMk cId="3715961874" sldId="299"/>
        </pc:sldMkLst>
        <pc:spChg chg="mod">
          <ac:chgData name="Tong KuNG" userId="cdea5fa8f2627b4e" providerId="LiveId" clId="{F714CB47-061E-5949-88F9-66CA4D2E4BFA}" dt="2024-07-01T09:42:43.186" v="2889"/>
          <ac:spMkLst>
            <pc:docMk/>
            <pc:sldMk cId="3715961874" sldId="299"/>
            <ac:spMk id="2" creationId="{54BAAA13-CB00-FD7A-3823-47354A26016B}"/>
          </ac:spMkLst>
        </pc:spChg>
        <pc:spChg chg="mod">
          <ac:chgData name="Tong KuNG" userId="cdea5fa8f2627b4e" providerId="LiveId" clId="{F714CB47-061E-5949-88F9-66CA4D2E4BFA}" dt="2024-07-08T06:03:45.019" v="5550" actId="20577"/>
          <ac:spMkLst>
            <pc:docMk/>
            <pc:sldMk cId="3715961874" sldId="299"/>
            <ac:spMk id="3" creationId="{EE563CE2-E1B2-360D-697E-106326CBB020}"/>
          </ac:spMkLst>
        </pc:spChg>
        <pc:spChg chg="add mod">
          <ac:chgData name="Tong KuNG" userId="cdea5fa8f2627b4e" providerId="LiveId" clId="{F714CB47-061E-5949-88F9-66CA4D2E4BFA}" dt="2024-07-01T09:30:16.880" v="2772"/>
          <ac:spMkLst>
            <pc:docMk/>
            <pc:sldMk cId="3715961874" sldId="299"/>
            <ac:spMk id="4" creationId="{CAB0E778-AA0C-3061-BD76-74D268BF9D54}"/>
          </ac:spMkLst>
        </pc:spChg>
        <pc:spChg chg="add mod">
          <ac:chgData name="Tong KuNG" userId="cdea5fa8f2627b4e" providerId="LiveId" clId="{F714CB47-061E-5949-88F9-66CA4D2E4BFA}" dt="2024-07-01T09:50:10.290" v="2955"/>
          <ac:spMkLst>
            <pc:docMk/>
            <pc:sldMk cId="3715961874" sldId="299"/>
            <ac:spMk id="5" creationId="{960376B7-54F1-C8DC-95DD-3A688013973D}"/>
          </ac:spMkLst>
        </pc:spChg>
        <pc:spChg chg="mod">
          <ac:chgData name="Tong KuNG" userId="cdea5fa8f2627b4e" providerId="LiveId" clId="{F714CB47-061E-5949-88F9-66CA4D2E4BFA}" dt="2024-07-01T09:52:17.995" v="2987" actId="1076"/>
          <ac:spMkLst>
            <pc:docMk/>
            <pc:sldMk cId="3715961874" sldId="299"/>
            <ac:spMk id="6" creationId="{073F466B-DCF4-7405-3D88-C2362F1F381B}"/>
          </ac:spMkLst>
        </pc:spChg>
        <pc:spChg chg="mod">
          <ac:chgData name="Tong KuNG" userId="cdea5fa8f2627b4e" providerId="LiveId" clId="{F714CB47-061E-5949-88F9-66CA4D2E4BFA}" dt="2024-07-01T09:52:17.995" v="2987" actId="1076"/>
          <ac:spMkLst>
            <pc:docMk/>
            <pc:sldMk cId="3715961874" sldId="299"/>
            <ac:spMk id="7" creationId="{8C1D4E67-78FE-5242-A3EC-8145C6751DE7}"/>
          </ac:spMkLst>
        </pc:spChg>
        <pc:picChg chg="add mod">
          <ac:chgData name="Tong KuNG" userId="cdea5fa8f2627b4e" providerId="LiveId" clId="{F714CB47-061E-5949-88F9-66CA4D2E4BFA}" dt="2024-06-20T07:59:33.512" v="2191" actId="1076"/>
          <ac:picMkLst>
            <pc:docMk/>
            <pc:sldMk cId="3715961874" sldId="299"/>
            <ac:picMk id="4" creationId="{85E2D088-ED1B-F585-585C-294B718E9375}"/>
          </ac:picMkLst>
        </pc:picChg>
        <pc:picChg chg="add mod">
          <ac:chgData name="Tong KuNG" userId="cdea5fa8f2627b4e" providerId="LiveId" clId="{F714CB47-061E-5949-88F9-66CA4D2E4BFA}" dt="2024-06-20T07:59:28.220" v="2187"/>
          <ac:picMkLst>
            <pc:docMk/>
            <pc:sldMk cId="3715961874" sldId="299"/>
            <ac:picMk id="5" creationId="{233A31F2-0E1B-4A25-4868-7B29FFBF2DA6}"/>
          </ac:picMkLst>
        </pc:picChg>
        <pc:picChg chg="add mod">
          <ac:chgData name="Tong KuNG" userId="cdea5fa8f2627b4e" providerId="LiveId" clId="{F714CB47-061E-5949-88F9-66CA4D2E4BFA}" dt="2024-07-01T09:52:11.835" v="2986"/>
          <ac:picMkLst>
            <pc:docMk/>
            <pc:sldMk cId="3715961874" sldId="299"/>
            <ac:picMk id="8" creationId="{39917CFA-D46E-6F8C-D133-0C2ADFBD8A22}"/>
          </ac:picMkLst>
        </pc:picChg>
        <pc:picChg chg="add mod">
          <ac:chgData name="Tong KuNG" userId="cdea5fa8f2627b4e" providerId="LiveId" clId="{F714CB47-061E-5949-88F9-66CA4D2E4BFA}" dt="2024-06-20T07:59:28.220" v="2187"/>
          <ac:picMkLst>
            <pc:docMk/>
            <pc:sldMk cId="3715961874" sldId="299"/>
            <ac:picMk id="8" creationId="{A3BC9569-487F-A320-8273-1304F93809F8}"/>
          </ac:picMkLst>
        </pc:picChg>
        <pc:picChg chg="add del mod">
          <ac:chgData name="Tong KuNG" userId="cdea5fa8f2627b4e" providerId="LiveId" clId="{F714CB47-061E-5949-88F9-66CA4D2E4BFA}" dt="2024-06-20T07:58:36.052" v="2183" actId="478"/>
          <ac:picMkLst>
            <pc:docMk/>
            <pc:sldMk cId="3715961874" sldId="299"/>
            <ac:picMk id="7170" creationId="{F59CC841-B600-26C7-5DB4-FEF282D050DE}"/>
          </ac:picMkLst>
        </pc:picChg>
        <pc:picChg chg="add del mod">
          <ac:chgData name="Tong KuNG" userId="cdea5fa8f2627b4e" providerId="LiveId" clId="{F714CB47-061E-5949-88F9-66CA4D2E4BFA}" dt="2024-06-20T07:59:36.530" v="2193" actId="478"/>
          <ac:picMkLst>
            <pc:docMk/>
            <pc:sldMk cId="3715961874" sldId="299"/>
            <ac:picMk id="7172" creationId="{486A5A9B-DA92-1772-C35B-CADB6819A0DB}"/>
          </ac:picMkLst>
        </pc:picChg>
        <pc:picChg chg="add mod">
          <ac:chgData name="Tong KuNG" userId="cdea5fa8f2627b4e" providerId="LiveId" clId="{F714CB47-061E-5949-88F9-66CA4D2E4BFA}" dt="2024-07-01T09:52:17.995" v="2987" actId="1076"/>
          <ac:picMkLst>
            <pc:docMk/>
            <pc:sldMk cId="3715961874" sldId="299"/>
            <ac:picMk id="7174" creationId="{2EE3A473-7DB4-5092-C370-7B0532734447}"/>
          </ac:picMkLst>
        </pc:picChg>
        <pc:picChg chg="add mod">
          <ac:chgData name="Tong KuNG" userId="cdea5fa8f2627b4e" providerId="LiveId" clId="{F714CB47-061E-5949-88F9-66CA4D2E4BFA}" dt="2024-07-01T09:52:17.995" v="2987" actId="1076"/>
          <ac:picMkLst>
            <pc:docMk/>
            <pc:sldMk cId="3715961874" sldId="299"/>
            <ac:picMk id="7176" creationId="{FA753560-ED36-F8BE-7AED-4A56ECA9BDD3}"/>
          </ac:picMkLst>
        </pc:picChg>
        <pc:picChg chg="add mod">
          <ac:chgData name="Tong KuNG" userId="cdea5fa8f2627b4e" providerId="LiveId" clId="{F714CB47-061E-5949-88F9-66CA4D2E4BFA}" dt="2024-07-01T09:52:17.995" v="2987" actId="1076"/>
          <ac:picMkLst>
            <pc:docMk/>
            <pc:sldMk cId="3715961874" sldId="299"/>
            <ac:picMk id="7178" creationId="{4022D662-8EA9-7C1D-4249-BAAA6D21989D}"/>
          </ac:picMkLst>
        </pc:picChg>
        <pc:picChg chg="del">
          <ac:chgData name="Tong KuNG" userId="cdea5fa8f2627b4e" providerId="LiveId" clId="{F714CB47-061E-5949-88F9-66CA4D2E4BFA}" dt="2024-06-20T07:40:20.740" v="2163" actId="478"/>
          <ac:picMkLst>
            <pc:docMk/>
            <pc:sldMk cId="3715961874" sldId="299"/>
            <ac:picMk id="12292" creationId="{C2E91DC0-95EE-BA29-A327-C656547C2008}"/>
          </ac:picMkLst>
        </pc:picChg>
      </pc:sldChg>
      <pc:sldChg chg="addSp delSp modSp mod">
        <pc:chgData name="Tong KuNG" userId="cdea5fa8f2627b4e" providerId="LiveId" clId="{F714CB47-061E-5949-88F9-66CA4D2E4BFA}" dt="2024-07-09T13:40:56.913" v="6771" actId="20577"/>
        <pc:sldMkLst>
          <pc:docMk/>
          <pc:sldMk cId="832300831" sldId="300"/>
        </pc:sldMkLst>
        <pc:spChg chg="mod">
          <ac:chgData name="Tong KuNG" userId="cdea5fa8f2627b4e" providerId="LiveId" clId="{F714CB47-061E-5949-88F9-66CA4D2E4BFA}" dt="2024-07-09T13:40:56.913" v="6771" actId="20577"/>
          <ac:spMkLst>
            <pc:docMk/>
            <pc:sldMk cId="832300831" sldId="300"/>
            <ac:spMk id="2" creationId="{272A6D26-AD53-0103-0338-DE126CCB59C4}"/>
          </ac:spMkLst>
        </pc:spChg>
        <pc:spChg chg="mod">
          <ac:chgData name="Tong KuNG" userId="cdea5fa8f2627b4e" providerId="LiveId" clId="{F714CB47-061E-5949-88F9-66CA4D2E4BFA}" dt="2024-07-08T06:05:52.416" v="5582" actId="403"/>
          <ac:spMkLst>
            <pc:docMk/>
            <pc:sldMk cId="832300831" sldId="300"/>
            <ac:spMk id="3" creationId="{A879D765-4B47-D7D1-5677-586472EDD363}"/>
          </ac:spMkLst>
        </pc:spChg>
        <pc:spChg chg="mod">
          <ac:chgData name="Tong KuNG" userId="cdea5fa8f2627b4e" providerId="LiveId" clId="{F714CB47-061E-5949-88F9-66CA4D2E4BFA}" dt="2024-07-02T13:47:44.499" v="4492" actId="1076"/>
          <ac:spMkLst>
            <pc:docMk/>
            <pc:sldMk cId="832300831" sldId="300"/>
            <ac:spMk id="4" creationId="{CF2B31FE-DF61-0221-9753-30A6A1DF5DF3}"/>
          </ac:spMkLst>
        </pc:spChg>
        <pc:spChg chg="add mod">
          <ac:chgData name="Tong KuNG" userId="cdea5fa8f2627b4e" providerId="LiveId" clId="{F714CB47-061E-5949-88F9-66CA4D2E4BFA}" dt="2024-07-01T09:50:10.290" v="2955"/>
          <ac:spMkLst>
            <pc:docMk/>
            <pc:sldMk cId="832300831" sldId="300"/>
            <ac:spMk id="5" creationId="{BD7C21B8-A44C-3BC0-65A6-5196CEC9302E}"/>
          </ac:spMkLst>
        </pc:spChg>
        <pc:spChg chg="add del">
          <ac:chgData name="Tong KuNG" userId="cdea5fa8f2627b4e" providerId="LiveId" clId="{F714CB47-061E-5949-88F9-66CA4D2E4BFA}" dt="2024-07-02T03:58:55.581" v="4254" actId="478"/>
          <ac:spMkLst>
            <pc:docMk/>
            <pc:sldMk cId="832300831" sldId="300"/>
            <ac:spMk id="6" creationId="{E7B58F26-60D6-C693-8B55-91AA843B3CC1}"/>
          </ac:spMkLst>
        </pc:spChg>
        <pc:spChg chg="del mod">
          <ac:chgData name="Tong KuNG" userId="cdea5fa8f2627b4e" providerId="LiveId" clId="{F714CB47-061E-5949-88F9-66CA4D2E4BFA}" dt="2024-07-02T13:17:23.817" v="4325" actId="478"/>
          <ac:spMkLst>
            <pc:docMk/>
            <pc:sldMk cId="832300831" sldId="300"/>
            <ac:spMk id="7" creationId="{01D561D4-FAFA-C8D0-8A9D-540909A42686}"/>
          </ac:spMkLst>
        </pc:spChg>
        <pc:spChg chg="add mod">
          <ac:chgData name="Tong KuNG" userId="cdea5fa8f2627b4e" providerId="LiveId" clId="{F714CB47-061E-5949-88F9-66CA4D2E4BFA}" dt="2024-07-02T03:58:55.939" v="4255"/>
          <ac:spMkLst>
            <pc:docMk/>
            <pc:sldMk cId="832300831" sldId="300"/>
            <ac:spMk id="8" creationId="{639C8678-E899-B171-64A8-A7D7ACF04644}"/>
          </ac:spMkLst>
        </pc:spChg>
        <pc:spChg chg="mod">
          <ac:chgData name="Tong KuNG" userId="cdea5fa8f2627b4e" providerId="LiveId" clId="{F714CB47-061E-5949-88F9-66CA4D2E4BFA}" dt="2024-07-02T13:47:44.499" v="4492" actId="1076"/>
          <ac:spMkLst>
            <pc:docMk/>
            <pc:sldMk cId="832300831" sldId="300"/>
            <ac:spMk id="9" creationId="{DDB22C72-77DC-2171-7027-181EF10FB42F}"/>
          </ac:spMkLst>
        </pc:spChg>
        <pc:spChg chg="mod">
          <ac:chgData name="Tong KuNG" userId="cdea5fa8f2627b4e" providerId="LiveId" clId="{F714CB47-061E-5949-88F9-66CA4D2E4BFA}" dt="2024-07-02T13:47:44.499" v="4492" actId="1076"/>
          <ac:spMkLst>
            <pc:docMk/>
            <pc:sldMk cId="832300831" sldId="300"/>
            <ac:spMk id="10" creationId="{C8FA41A3-FC1F-45D6-CEE5-E3AB18FBBB5F}"/>
          </ac:spMkLst>
        </pc:spChg>
        <pc:spChg chg="mod">
          <ac:chgData name="Tong KuNG" userId="cdea5fa8f2627b4e" providerId="LiveId" clId="{F714CB47-061E-5949-88F9-66CA4D2E4BFA}" dt="2024-07-02T13:47:44.499" v="4492" actId="1076"/>
          <ac:spMkLst>
            <pc:docMk/>
            <pc:sldMk cId="832300831" sldId="300"/>
            <ac:spMk id="14" creationId="{F8A95BD3-F416-56F3-3865-DF02D17A9D6E}"/>
          </ac:spMkLst>
        </pc:spChg>
        <pc:spChg chg="mod">
          <ac:chgData name="Tong KuNG" userId="cdea5fa8f2627b4e" providerId="LiveId" clId="{F714CB47-061E-5949-88F9-66CA4D2E4BFA}" dt="2024-07-02T13:47:44.499" v="4492" actId="1076"/>
          <ac:spMkLst>
            <pc:docMk/>
            <pc:sldMk cId="832300831" sldId="300"/>
            <ac:spMk id="15" creationId="{B19EADC3-B2BD-23ED-CCC1-395D9255C97E}"/>
          </ac:spMkLst>
        </pc:spChg>
        <pc:spChg chg="mod">
          <ac:chgData name="Tong KuNG" userId="cdea5fa8f2627b4e" providerId="LiveId" clId="{F714CB47-061E-5949-88F9-66CA4D2E4BFA}" dt="2024-07-02T13:47:44.499" v="4492" actId="1076"/>
          <ac:spMkLst>
            <pc:docMk/>
            <pc:sldMk cId="832300831" sldId="300"/>
            <ac:spMk id="16" creationId="{0A03F1C9-ABF0-6A58-F937-3F04BBC79031}"/>
          </ac:spMkLst>
        </pc:spChg>
        <pc:spChg chg="del mod">
          <ac:chgData name="Tong KuNG" userId="cdea5fa8f2627b4e" providerId="LiveId" clId="{F714CB47-061E-5949-88F9-66CA4D2E4BFA}" dt="2024-07-02T13:17:20.031" v="4324" actId="478"/>
          <ac:spMkLst>
            <pc:docMk/>
            <pc:sldMk cId="832300831" sldId="300"/>
            <ac:spMk id="17" creationId="{B9823FC0-5A57-53C5-FFA7-5953ADDFC4D0}"/>
          </ac:spMkLst>
        </pc:spChg>
        <pc:spChg chg="mod">
          <ac:chgData name="Tong KuNG" userId="cdea5fa8f2627b4e" providerId="LiveId" clId="{F714CB47-061E-5949-88F9-66CA4D2E4BFA}" dt="2024-07-02T13:47:44.499" v="4492" actId="1076"/>
          <ac:spMkLst>
            <pc:docMk/>
            <pc:sldMk cId="832300831" sldId="300"/>
            <ac:spMk id="18" creationId="{652A9890-C778-CEF5-B2C1-9977DD086572}"/>
          </ac:spMkLst>
        </pc:spChg>
        <pc:spChg chg="mod">
          <ac:chgData name="Tong KuNG" userId="cdea5fa8f2627b4e" providerId="LiveId" clId="{F714CB47-061E-5949-88F9-66CA4D2E4BFA}" dt="2024-07-02T13:47:44.499" v="4492" actId="1076"/>
          <ac:spMkLst>
            <pc:docMk/>
            <pc:sldMk cId="832300831" sldId="300"/>
            <ac:spMk id="19" creationId="{4A5BF3DC-B2F8-322B-85FB-94FD3541202D}"/>
          </ac:spMkLst>
        </pc:spChg>
        <pc:spChg chg="mod">
          <ac:chgData name="Tong KuNG" userId="cdea5fa8f2627b4e" providerId="LiveId" clId="{F714CB47-061E-5949-88F9-66CA4D2E4BFA}" dt="2024-07-02T13:47:44.499" v="4492" actId="1076"/>
          <ac:spMkLst>
            <pc:docMk/>
            <pc:sldMk cId="832300831" sldId="300"/>
            <ac:spMk id="20" creationId="{37435658-52EB-432D-8461-C496A142FB28}"/>
          </ac:spMkLst>
        </pc:spChg>
        <pc:spChg chg="mod">
          <ac:chgData name="Tong KuNG" userId="cdea5fa8f2627b4e" providerId="LiveId" clId="{F714CB47-061E-5949-88F9-66CA4D2E4BFA}" dt="2024-07-02T13:47:44.499" v="4492" actId="1076"/>
          <ac:spMkLst>
            <pc:docMk/>
            <pc:sldMk cId="832300831" sldId="300"/>
            <ac:spMk id="22" creationId="{0E4BE116-5B17-1813-FD6B-85A9131FC55C}"/>
          </ac:spMkLst>
        </pc:spChg>
        <pc:picChg chg="add mod">
          <ac:chgData name="Tong KuNG" userId="cdea5fa8f2627b4e" providerId="LiveId" clId="{F714CB47-061E-5949-88F9-66CA4D2E4BFA}" dt="2024-07-02T03:43:27.476" v="4182"/>
          <ac:picMkLst>
            <pc:docMk/>
            <pc:sldMk cId="832300831" sldId="300"/>
            <ac:picMk id="5" creationId="{7507B4B6-D330-B532-DBA5-271ADA15D1E8}"/>
          </ac:picMkLst>
        </pc:picChg>
      </pc:sldChg>
      <pc:sldChg chg="addSp delSp modSp mod modNotesTx">
        <pc:chgData name="Tong KuNG" userId="cdea5fa8f2627b4e" providerId="LiveId" clId="{F714CB47-061E-5949-88F9-66CA4D2E4BFA}" dt="2024-07-10T00:59:49.817" v="6969" actId="207"/>
        <pc:sldMkLst>
          <pc:docMk/>
          <pc:sldMk cId="3124780906" sldId="301"/>
        </pc:sldMkLst>
        <pc:spChg chg="add del">
          <ac:chgData name="Tong KuNG" userId="cdea5fa8f2627b4e" providerId="LiveId" clId="{F714CB47-061E-5949-88F9-66CA4D2E4BFA}" dt="2024-07-02T14:53:15.909" v="4661" actId="478"/>
          <ac:spMkLst>
            <pc:docMk/>
            <pc:sldMk cId="3124780906" sldId="301"/>
            <ac:spMk id="2" creationId="{992A50C8-DFEA-6B91-7B43-47650FCCA60B}"/>
          </ac:spMkLst>
        </pc:spChg>
        <pc:spChg chg="mod">
          <ac:chgData name="Tong KuNG" userId="cdea5fa8f2627b4e" providerId="LiveId" clId="{F714CB47-061E-5949-88F9-66CA4D2E4BFA}" dt="2024-07-10T00:59:49.817" v="6969" actId="207"/>
          <ac:spMkLst>
            <pc:docMk/>
            <pc:sldMk cId="3124780906" sldId="301"/>
            <ac:spMk id="3" creationId="{207BA28B-40CB-974F-746C-7E67AC378600}"/>
          </ac:spMkLst>
        </pc:spChg>
        <pc:spChg chg="mod">
          <ac:chgData name="Tong KuNG" userId="cdea5fa8f2627b4e" providerId="LiveId" clId="{F714CB47-061E-5949-88F9-66CA4D2E4BFA}" dt="2024-07-01T09:42:43.186" v="2889"/>
          <ac:spMkLst>
            <pc:docMk/>
            <pc:sldMk cId="3124780906" sldId="301"/>
            <ac:spMk id="4" creationId="{2C89B52B-A0C1-9171-2A64-2B2E361B3239}"/>
          </ac:spMkLst>
        </pc:spChg>
        <pc:spChg chg="add mod">
          <ac:chgData name="Tong KuNG" userId="cdea5fa8f2627b4e" providerId="LiveId" clId="{F714CB47-061E-5949-88F9-66CA4D2E4BFA}" dt="2024-07-01T09:50:10.290" v="2955"/>
          <ac:spMkLst>
            <pc:docMk/>
            <pc:sldMk cId="3124780906" sldId="301"/>
            <ac:spMk id="5" creationId="{B905AA89-8FF5-CC9B-C9E7-064EE7B09F30}"/>
          </ac:spMkLst>
        </pc:spChg>
        <pc:spChg chg="add mod">
          <ac:chgData name="Tong KuNG" userId="cdea5fa8f2627b4e" providerId="LiveId" clId="{F714CB47-061E-5949-88F9-66CA4D2E4BFA}" dt="2024-07-02T14:53:16.594" v="4662"/>
          <ac:spMkLst>
            <pc:docMk/>
            <pc:sldMk cId="3124780906" sldId="301"/>
            <ac:spMk id="6" creationId="{E1DFCF9A-B4AE-534A-8122-D01550747A66}"/>
          </ac:spMkLst>
        </pc:spChg>
        <pc:picChg chg="add mod">
          <ac:chgData name="Tong KuNG" userId="cdea5fa8f2627b4e" providerId="LiveId" clId="{F714CB47-061E-5949-88F9-66CA4D2E4BFA}" dt="2024-07-01T13:50:51.500" v="3798"/>
          <ac:picMkLst>
            <pc:docMk/>
            <pc:sldMk cId="3124780906" sldId="301"/>
            <ac:picMk id="5" creationId="{CB7EE727-3E1B-A497-CD09-BB5BC0494A3A}"/>
          </ac:picMkLst>
        </pc:picChg>
      </pc:sldChg>
      <pc:sldChg chg="del">
        <pc:chgData name="Tong KuNG" userId="cdea5fa8f2627b4e" providerId="LiveId" clId="{F714CB47-061E-5949-88F9-66CA4D2E4BFA}" dt="2024-06-20T04:34:18.641" v="712" actId="2696"/>
        <pc:sldMkLst>
          <pc:docMk/>
          <pc:sldMk cId="213679094" sldId="302"/>
        </pc:sldMkLst>
      </pc:sldChg>
      <pc:sldChg chg="addSp delSp modSp mod ord">
        <pc:chgData name="Tong KuNG" userId="cdea5fa8f2627b4e" providerId="LiveId" clId="{F714CB47-061E-5949-88F9-66CA4D2E4BFA}" dt="2024-07-09T13:46:53.168" v="6818" actId="20577"/>
        <pc:sldMkLst>
          <pc:docMk/>
          <pc:sldMk cId="204739223" sldId="303"/>
        </pc:sldMkLst>
        <pc:spChg chg="mod">
          <ac:chgData name="Tong KuNG" userId="cdea5fa8f2627b4e" providerId="LiveId" clId="{F714CB47-061E-5949-88F9-66CA4D2E4BFA}" dt="2024-07-02T13:57:26.975" v="4528" actId="20577"/>
          <ac:spMkLst>
            <pc:docMk/>
            <pc:sldMk cId="204739223" sldId="303"/>
            <ac:spMk id="2" creationId="{42C5D312-57E5-A786-AB6C-F0E2758EC9A6}"/>
          </ac:spMkLst>
        </pc:spChg>
        <pc:spChg chg="mod">
          <ac:chgData name="Tong KuNG" userId="cdea5fa8f2627b4e" providerId="LiveId" clId="{F714CB47-061E-5949-88F9-66CA4D2E4BFA}" dt="2024-07-09T13:46:53.168" v="6818" actId="20577"/>
          <ac:spMkLst>
            <pc:docMk/>
            <pc:sldMk cId="204739223" sldId="303"/>
            <ac:spMk id="3" creationId="{B9CC8DAD-1450-B92A-F2CE-834AFD0EB000}"/>
          </ac:spMkLst>
        </pc:spChg>
        <pc:spChg chg="add del">
          <ac:chgData name="Tong KuNG" userId="cdea5fa8f2627b4e" providerId="LiveId" clId="{F714CB47-061E-5949-88F9-66CA4D2E4BFA}" dt="2024-07-02T14:23:17.484" v="4550" actId="478"/>
          <ac:spMkLst>
            <pc:docMk/>
            <pc:sldMk cId="204739223" sldId="303"/>
            <ac:spMk id="4" creationId="{76591F83-111A-D17E-B5E4-8F61682E7838}"/>
          </ac:spMkLst>
        </pc:spChg>
        <pc:spChg chg="add mod">
          <ac:chgData name="Tong KuNG" userId="cdea5fa8f2627b4e" providerId="LiveId" clId="{F714CB47-061E-5949-88F9-66CA4D2E4BFA}" dt="2024-07-01T09:50:10.290" v="2955"/>
          <ac:spMkLst>
            <pc:docMk/>
            <pc:sldMk cId="204739223" sldId="303"/>
            <ac:spMk id="7" creationId="{D3BDC7A9-6BFB-88CA-A668-61CDD02162BC}"/>
          </ac:spMkLst>
        </pc:spChg>
        <pc:spChg chg="add mod">
          <ac:chgData name="Tong KuNG" userId="cdea5fa8f2627b4e" providerId="LiveId" clId="{F714CB47-061E-5949-88F9-66CA4D2E4BFA}" dt="2024-07-02T14:23:18.181" v="4551"/>
          <ac:spMkLst>
            <pc:docMk/>
            <pc:sldMk cId="204739223" sldId="303"/>
            <ac:spMk id="8" creationId="{581D24D5-759D-0199-B31A-5E8629F0AF83}"/>
          </ac:spMkLst>
        </pc:spChg>
        <pc:spChg chg="mod">
          <ac:chgData name="Tong KuNG" userId="cdea5fa8f2627b4e" providerId="LiveId" clId="{F714CB47-061E-5949-88F9-66CA4D2E4BFA}" dt="2024-07-08T06:36:25.180" v="5860"/>
          <ac:spMkLst>
            <pc:docMk/>
            <pc:sldMk cId="204739223" sldId="303"/>
            <ac:spMk id="18" creationId="{6404FA5A-F114-0C11-9554-2C40CB53D73C}"/>
          </ac:spMkLst>
        </pc:spChg>
        <pc:picChg chg="add mod">
          <ac:chgData name="Tong KuNG" userId="cdea5fa8f2627b4e" providerId="LiveId" clId="{F714CB47-061E-5949-88F9-66CA4D2E4BFA}" dt="2024-07-02T03:44:45.175" v="4234"/>
          <ac:picMkLst>
            <pc:docMk/>
            <pc:sldMk cId="204739223" sldId="303"/>
            <ac:picMk id="7" creationId="{6FAA23DA-C33A-E44D-6876-D180A9A8D866}"/>
          </ac:picMkLst>
        </pc:picChg>
      </pc:sldChg>
      <pc:sldChg chg="del">
        <pc:chgData name="Tong KuNG" userId="cdea5fa8f2627b4e" providerId="LiveId" clId="{F714CB47-061E-5949-88F9-66CA4D2E4BFA}" dt="2024-06-20T08:32:53.093" v="2423" actId="2696"/>
        <pc:sldMkLst>
          <pc:docMk/>
          <pc:sldMk cId="253933119" sldId="305"/>
        </pc:sldMkLst>
      </pc:sldChg>
      <pc:sldChg chg="del">
        <pc:chgData name="Tong KuNG" userId="cdea5fa8f2627b4e" providerId="LiveId" clId="{F714CB47-061E-5949-88F9-66CA4D2E4BFA}" dt="2024-06-20T08:32:53.093" v="2423" actId="2696"/>
        <pc:sldMkLst>
          <pc:docMk/>
          <pc:sldMk cId="1936361432" sldId="306"/>
        </pc:sldMkLst>
      </pc:sldChg>
      <pc:sldChg chg="del">
        <pc:chgData name="Tong KuNG" userId="cdea5fa8f2627b4e" providerId="LiveId" clId="{F714CB47-061E-5949-88F9-66CA4D2E4BFA}" dt="2024-06-20T01:27:26.013" v="63" actId="2696"/>
        <pc:sldMkLst>
          <pc:docMk/>
          <pc:sldMk cId="3671188127" sldId="308"/>
        </pc:sldMkLst>
      </pc:sldChg>
      <pc:sldChg chg="modSp del mod">
        <pc:chgData name="Tong KuNG" userId="cdea5fa8f2627b4e" providerId="LiveId" clId="{F714CB47-061E-5949-88F9-66CA4D2E4BFA}" dt="2024-06-20T02:12:21.310" v="365" actId="2696"/>
        <pc:sldMkLst>
          <pc:docMk/>
          <pc:sldMk cId="345006177" sldId="309"/>
        </pc:sldMkLst>
        <pc:spChg chg="mod">
          <ac:chgData name="Tong KuNG" userId="cdea5fa8f2627b4e" providerId="LiveId" clId="{F714CB47-061E-5949-88F9-66CA4D2E4BFA}" dt="2024-06-20T01:48:34.342" v="222" actId="1076"/>
          <ac:spMkLst>
            <pc:docMk/>
            <pc:sldMk cId="345006177" sldId="309"/>
            <ac:spMk id="3" creationId="{2B0B2DEF-716C-441A-3B83-7CAF8BC87B7B}"/>
          </ac:spMkLst>
        </pc:spChg>
      </pc:sldChg>
      <pc:sldChg chg="del">
        <pc:chgData name="Tong KuNG" userId="cdea5fa8f2627b4e" providerId="LiveId" clId="{F714CB47-061E-5949-88F9-66CA4D2E4BFA}" dt="2024-06-20T01:51:53.535" v="234" actId="2696"/>
        <pc:sldMkLst>
          <pc:docMk/>
          <pc:sldMk cId="2093330057" sldId="311"/>
        </pc:sldMkLst>
      </pc:sldChg>
      <pc:sldChg chg="addSp delSp modSp mod">
        <pc:chgData name="Tong KuNG" userId="cdea5fa8f2627b4e" providerId="LiveId" clId="{F714CB47-061E-5949-88F9-66CA4D2E4BFA}" dt="2024-07-10T00:58:59.250" v="6959" actId="20577"/>
        <pc:sldMkLst>
          <pc:docMk/>
          <pc:sldMk cId="4073662119" sldId="312"/>
        </pc:sldMkLst>
        <pc:spChg chg="mod">
          <ac:chgData name="Tong KuNG" userId="cdea5fa8f2627b4e" providerId="LiveId" clId="{F714CB47-061E-5949-88F9-66CA4D2E4BFA}" dt="2024-07-01T09:42:43.186" v="2889"/>
          <ac:spMkLst>
            <pc:docMk/>
            <pc:sldMk cId="4073662119" sldId="312"/>
            <ac:spMk id="2" creationId="{5F97BD7F-7FF8-E675-000D-1FD337090A2D}"/>
          </ac:spMkLst>
        </pc:spChg>
        <pc:spChg chg="add mod">
          <ac:chgData name="Tong KuNG" userId="cdea5fa8f2627b4e" providerId="LiveId" clId="{F714CB47-061E-5949-88F9-66CA4D2E4BFA}" dt="2024-07-01T09:50:10.290" v="2955"/>
          <ac:spMkLst>
            <pc:docMk/>
            <pc:sldMk cId="4073662119" sldId="312"/>
            <ac:spMk id="3" creationId="{0FBF92C8-1855-EA90-8992-3590D0861D22}"/>
          </ac:spMkLst>
        </pc:spChg>
        <pc:spChg chg="del">
          <ac:chgData name="Tong KuNG" userId="cdea5fa8f2627b4e" providerId="LiveId" clId="{F714CB47-061E-5949-88F9-66CA4D2E4BFA}" dt="2024-06-20T06:49:26.124" v="1931" actId="478"/>
          <ac:spMkLst>
            <pc:docMk/>
            <pc:sldMk cId="4073662119" sldId="312"/>
            <ac:spMk id="3" creationId="{9F6D6FCF-0FC0-FB1F-1214-C862B87B07B8}"/>
          </ac:spMkLst>
        </pc:spChg>
        <pc:spChg chg="add del">
          <ac:chgData name="Tong KuNG" userId="cdea5fa8f2627b4e" providerId="LiveId" clId="{F714CB47-061E-5949-88F9-66CA4D2E4BFA}" dt="2024-07-02T14:23:31.317" v="4554" actId="478"/>
          <ac:spMkLst>
            <pc:docMk/>
            <pc:sldMk cId="4073662119" sldId="312"/>
            <ac:spMk id="4" creationId="{D8AF32AC-A6EB-410A-A3D5-1393C744D9B5}"/>
          </ac:spMkLst>
        </pc:spChg>
        <pc:spChg chg="add mod">
          <ac:chgData name="Tong KuNG" userId="cdea5fa8f2627b4e" providerId="LiveId" clId="{F714CB47-061E-5949-88F9-66CA4D2E4BFA}" dt="2024-07-02T14:23:31.827" v="4555"/>
          <ac:spMkLst>
            <pc:docMk/>
            <pc:sldMk cId="4073662119" sldId="312"/>
            <ac:spMk id="5" creationId="{3253BC69-F021-8630-1DF4-F34B1C9094E8}"/>
          </ac:spMkLst>
        </pc:spChg>
        <pc:spChg chg="add del mod">
          <ac:chgData name="Tong KuNG" userId="cdea5fa8f2627b4e" providerId="LiveId" clId="{F714CB47-061E-5949-88F9-66CA4D2E4BFA}" dt="2024-06-20T06:49:27.369" v="1932" actId="478"/>
          <ac:spMkLst>
            <pc:docMk/>
            <pc:sldMk cId="4073662119" sldId="312"/>
            <ac:spMk id="6" creationId="{ADD07EC8-CF1A-DAF1-15EA-0A44165E17BE}"/>
          </ac:spMkLst>
        </pc:spChg>
        <pc:spChg chg="add mod">
          <ac:chgData name="Tong KuNG" userId="cdea5fa8f2627b4e" providerId="LiveId" clId="{F714CB47-061E-5949-88F9-66CA4D2E4BFA}" dt="2024-07-10T00:58:59.250" v="6959" actId="20577"/>
          <ac:spMkLst>
            <pc:docMk/>
            <pc:sldMk cId="4073662119" sldId="312"/>
            <ac:spMk id="7" creationId="{98A55CC6-FB62-747D-9E8A-2B43BFFD2679}"/>
          </ac:spMkLst>
        </pc:spChg>
        <pc:picChg chg="add mod">
          <ac:chgData name="Tong KuNG" userId="cdea5fa8f2627b4e" providerId="LiveId" clId="{F714CB47-061E-5949-88F9-66CA4D2E4BFA}" dt="2024-07-02T03:44:51.722" v="4237"/>
          <ac:picMkLst>
            <pc:docMk/>
            <pc:sldMk cId="4073662119" sldId="312"/>
            <ac:picMk id="3" creationId="{9BE868EA-2199-893D-95C2-10AA3E0D8331}"/>
          </ac:picMkLst>
        </pc:picChg>
      </pc:sldChg>
      <pc:sldChg chg="addSp delSp modSp del mod">
        <pc:chgData name="Tong KuNG" userId="cdea5fa8f2627b4e" providerId="LiveId" clId="{F714CB47-061E-5949-88F9-66CA4D2E4BFA}" dt="2024-06-20T02:26:56.056" v="410" actId="2696"/>
        <pc:sldMkLst>
          <pc:docMk/>
          <pc:sldMk cId="1235127059" sldId="314"/>
        </pc:sldMkLst>
        <pc:spChg chg="del">
          <ac:chgData name="Tong KuNG" userId="cdea5fa8f2627b4e" providerId="LiveId" clId="{F714CB47-061E-5949-88F9-66CA4D2E4BFA}" dt="2024-06-20T02:26:52.727" v="408" actId="478"/>
          <ac:spMkLst>
            <pc:docMk/>
            <pc:sldMk cId="1235127059" sldId="314"/>
            <ac:spMk id="3" creationId="{9F6D6FCF-0FC0-FB1F-1214-C862B87B07B8}"/>
          </ac:spMkLst>
        </pc:spChg>
        <pc:spChg chg="add mod">
          <ac:chgData name="Tong KuNG" userId="cdea5fa8f2627b4e" providerId="LiveId" clId="{F714CB47-061E-5949-88F9-66CA4D2E4BFA}" dt="2024-06-20T02:26:52.727" v="408" actId="478"/>
          <ac:spMkLst>
            <pc:docMk/>
            <pc:sldMk cId="1235127059" sldId="314"/>
            <ac:spMk id="6" creationId="{AE41EFE5-203A-6B21-D6C8-4F745C92DCA1}"/>
          </ac:spMkLst>
        </pc:spChg>
      </pc:sldChg>
      <pc:sldChg chg="del">
        <pc:chgData name="Tong KuNG" userId="cdea5fa8f2627b4e" providerId="LiveId" clId="{F714CB47-061E-5949-88F9-66CA4D2E4BFA}" dt="2024-06-20T02:29:58.994" v="413" actId="2696"/>
        <pc:sldMkLst>
          <pc:docMk/>
          <pc:sldMk cId="3806149753" sldId="316"/>
        </pc:sldMkLst>
      </pc:sldChg>
      <pc:sldChg chg="del">
        <pc:chgData name="Tong KuNG" userId="cdea5fa8f2627b4e" providerId="LiveId" clId="{F714CB47-061E-5949-88F9-66CA4D2E4BFA}" dt="2024-06-20T02:29:58.994" v="413" actId="2696"/>
        <pc:sldMkLst>
          <pc:docMk/>
          <pc:sldMk cId="1079639971" sldId="317"/>
        </pc:sldMkLst>
      </pc:sldChg>
      <pc:sldChg chg="addSp delSp modSp mod delAnim modAnim">
        <pc:chgData name="Tong KuNG" userId="cdea5fa8f2627b4e" providerId="LiveId" clId="{F714CB47-061E-5949-88F9-66CA4D2E4BFA}" dt="2024-07-09T13:23:09.324" v="6764" actId="20577"/>
        <pc:sldMkLst>
          <pc:docMk/>
          <pc:sldMk cId="1381906307" sldId="318"/>
        </pc:sldMkLst>
        <pc:spChg chg="mod">
          <ac:chgData name="Tong KuNG" userId="cdea5fa8f2627b4e" providerId="LiveId" clId="{F714CB47-061E-5949-88F9-66CA4D2E4BFA}" dt="2024-07-01T09:42:43.186" v="2889"/>
          <ac:spMkLst>
            <pc:docMk/>
            <pc:sldMk cId="1381906307" sldId="318"/>
            <ac:spMk id="2" creationId="{459ADB78-8CDB-2380-3B6D-8C5BAF783BEF}"/>
          </ac:spMkLst>
        </pc:spChg>
        <pc:spChg chg="mod">
          <ac:chgData name="Tong KuNG" userId="cdea5fa8f2627b4e" providerId="LiveId" clId="{F714CB47-061E-5949-88F9-66CA4D2E4BFA}" dt="2024-07-09T13:23:09.324" v="6764" actId="20577"/>
          <ac:spMkLst>
            <pc:docMk/>
            <pc:sldMk cId="1381906307" sldId="318"/>
            <ac:spMk id="3" creationId="{9B8E3880-D52B-9089-8874-B4BAC644D037}"/>
          </ac:spMkLst>
        </pc:spChg>
        <pc:spChg chg="del mod">
          <ac:chgData name="Tong KuNG" userId="cdea5fa8f2627b4e" providerId="LiveId" clId="{F714CB47-061E-5949-88F9-66CA4D2E4BFA}" dt="2024-07-02T13:32:30.649" v="4401" actId="478"/>
          <ac:spMkLst>
            <pc:docMk/>
            <pc:sldMk cId="1381906307" sldId="318"/>
            <ac:spMk id="4" creationId="{E14F1F5B-E16F-2505-86EE-ED9C4581D22B}"/>
          </ac:spMkLst>
        </pc:spChg>
        <pc:spChg chg="mod">
          <ac:chgData name="Tong KuNG" userId="cdea5fa8f2627b4e" providerId="LiveId" clId="{F714CB47-061E-5949-88F9-66CA4D2E4BFA}" dt="2024-07-02T13:32:37.831" v="4402" actId="1076"/>
          <ac:spMkLst>
            <pc:docMk/>
            <pc:sldMk cId="1381906307" sldId="318"/>
            <ac:spMk id="5" creationId="{7258AB4B-D536-8A11-CC1A-1331B0820C83}"/>
          </ac:spMkLst>
        </pc:spChg>
        <pc:spChg chg="add del">
          <ac:chgData name="Tong KuNG" userId="cdea5fa8f2627b4e" providerId="LiveId" clId="{F714CB47-061E-5949-88F9-66CA4D2E4BFA}" dt="2024-07-02T03:58:58.627" v="4256" actId="478"/>
          <ac:spMkLst>
            <pc:docMk/>
            <pc:sldMk cId="1381906307" sldId="318"/>
            <ac:spMk id="6" creationId="{3A452A71-408D-5ADB-AC5E-C60A7797341B}"/>
          </ac:spMkLst>
        </pc:spChg>
        <pc:spChg chg="add mod">
          <ac:chgData name="Tong KuNG" userId="cdea5fa8f2627b4e" providerId="LiveId" clId="{F714CB47-061E-5949-88F9-66CA4D2E4BFA}" dt="2024-07-01T09:50:10.290" v="2955"/>
          <ac:spMkLst>
            <pc:docMk/>
            <pc:sldMk cId="1381906307" sldId="318"/>
            <ac:spMk id="7" creationId="{42685147-3E78-5F50-ED7E-28824478B559}"/>
          </ac:spMkLst>
        </pc:spChg>
        <pc:spChg chg="add mod">
          <ac:chgData name="Tong KuNG" userId="cdea5fa8f2627b4e" providerId="LiveId" clId="{F714CB47-061E-5949-88F9-66CA4D2E4BFA}" dt="2024-07-02T03:58:59.153" v="4257"/>
          <ac:spMkLst>
            <pc:docMk/>
            <pc:sldMk cId="1381906307" sldId="318"/>
            <ac:spMk id="8" creationId="{1889D46B-D614-0201-3F5D-EDB9F16C4308}"/>
          </ac:spMkLst>
        </pc:spChg>
        <pc:spChg chg="add mod">
          <ac:chgData name="Tong KuNG" userId="cdea5fa8f2627b4e" providerId="LiveId" clId="{F714CB47-061E-5949-88F9-66CA4D2E4BFA}" dt="2024-07-02T13:34:26.605" v="4434" actId="1037"/>
          <ac:spMkLst>
            <pc:docMk/>
            <pc:sldMk cId="1381906307" sldId="318"/>
            <ac:spMk id="9" creationId="{0E6610F0-5FE3-07D2-3442-35A4EB396B83}"/>
          </ac:spMkLst>
        </pc:spChg>
        <pc:spChg chg="add mod">
          <ac:chgData name="Tong KuNG" userId="cdea5fa8f2627b4e" providerId="LiveId" clId="{F714CB47-061E-5949-88F9-66CA4D2E4BFA}" dt="2024-07-02T13:34:34.596" v="4436" actId="1076"/>
          <ac:spMkLst>
            <pc:docMk/>
            <pc:sldMk cId="1381906307" sldId="318"/>
            <ac:spMk id="10" creationId="{4AC0799C-06C5-C22C-07B7-1A51A43AE48C}"/>
          </ac:spMkLst>
        </pc:spChg>
        <pc:spChg chg="del mod">
          <ac:chgData name="Tong KuNG" userId="cdea5fa8f2627b4e" providerId="LiveId" clId="{F714CB47-061E-5949-88F9-66CA4D2E4BFA}" dt="2024-07-02T13:32:55.815" v="4405" actId="478"/>
          <ac:spMkLst>
            <pc:docMk/>
            <pc:sldMk cId="1381906307" sldId="318"/>
            <ac:spMk id="17" creationId="{2A079253-0327-AA61-DF95-0A3209AAB153}"/>
          </ac:spMkLst>
        </pc:spChg>
        <pc:spChg chg="add del mod">
          <ac:chgData name="Tong KuNG" userId="cdea5fa8f2627b4e" providerId="LiveId" clId="{F714CB47-061E-5949-88F9-66CA4D2E4BFA}" dt="2024-07-02T13:35:55.937" v="4446" actId="478"/>
          <ac:spMkLst>
            <pc:docMk/>
            <pc:sldMk cId="1381906307" sldId="318"/>
            <ac:spMk id="19" creationId="{5CEE8E40-00DB-AAAA-AC00-855C038D4FE0}"/>
          </ac:spMkLst>
        </pc:spChg>
        <pc:graphicFrameChg chg="add del mod modGraphic">
          <ac:chgData name="Tong KuNG" userId="cdea5fa8f2627b4e" providerId="LiveId" clId="{F714CB47-061E-5949-88F9-66CA4D2E4BFA}" dt="2024-07-02T13:34:00.770" v="4425" actId="478"/>
          <ac:graphicFrameMkLst>
            <pc:docMk/>
            <pc:sldMk cId="1381906307" sldId="318"/>
            <ac:graphicFrameMk id="6" creationId="{1E4F868E-5BAC-F404-44B4-AF36E3E82B0C}"/>
          </ac:graphicFrameMkLst>
        </pc:graphicFrameChg>
        <pc:picChg chg="add mod">
          <ac:chgData name="Tong KuNG" userId="cdea5fa8f2627b4e" providerId="LiveId" clId="{F714CB47-061E-5949-88F9-66CA4D2E4BFA}" dt="2024-07-02T03:43:29.506" v="4183"/>
          <ac:picMkLst>
            <pc:docMk/>
            <pc:sldMk cId="1381906307" sldId="318"/>
            <ac:picMk id="7" creationId="{3EF18963-38C3-62E2-67C6-B5B2D829D9EE}"/>
          </ac:picMkLst>
        </pc:picChg>
      </pc:sldChg>
      <pc:sldChg chg="addSp delSp modSp mod modNotesTx">
        <pc:chgData name="Tong KuNG" userId="cdea5fa8f2627b4e" providerId="LiveId" clId="{F714CB47-061E-5949-88F9-66CA4D2E4BFA}" dt="2024-07-10T01:02:52.370" v="7051" actId="6549"/>
        <pc:sldMkLst>
          <pc:docMk/>
          <pc:sldMk cId="222436699" sldId="319"/>
        </pc:sldMkLst>
        <pc:spChg chg="mod">
          <ac:chgData name="Tong KuNG" userId="cdea5fa8f2627b4e" providerId="LiveId" clId="{F714CB47-061E-5949-88F9-66CA4D2E4BFA}" dt="2024-07-01T09:42:43.186" v="2889"/>
          <ac:spMkLst>
            <pc:docMk/>
            <pc:sldMk cId="222436699" sldId="319"/>
            <ac:spMk id="2" creationId="{A0CB0C5D-2A60-CCA3-A5D8-01A1EF9D5540}"/>
          </ac:spMkLst>
        </pc:spChg>
        <pc:spChg chg="mod">
          <ac:chgData name="Tong KuNG" userId="cdea5fa8f2627b4e" providerId="LiveId" clId="{F714CB47-061E-5949-88F9-66CA4D2E4BFA}" dt="2024-07-10T01:02:52.370" v="7051" actId="6549"/>
          <ac:spMkLst>
            <pc:docMk/>
            <pc:sldMk cId="222436699" sldId="319"/>
            <ac:spMk id="3" creationId="{0286C661-0B12-1DF1-F207-34BCA80A4FC1}"/>
          </ac:spMkLst>
        </pc:spChg>
        <pc:spChg chg="mod">
          <ac:chgData name="Tong KuNG" userId="cdea5fa8f2627b4e" providerId="LiveId" clId="{F714CB47-061E-5949-88F9-66CA4D2E4BFA}" dt="2024-07-08T06:07:06.672" v="5633" actId="1037"/>
          <ac:spMkLst>
            <pc:docMk/>
            <pc:sldMk cId="222436699" sldId="319"/>
            <ac:spMk id="4" creationId="{AC4EDB31-66A9-89FF-276B-C7A242833329}"/>
          </ac:spMkLst>
        </pc:spChg>
        <pc:spChg chg="add mod">
          <ac:chgData name="Tong KuNG" userId="cdea5fa8f2627b4e" providerId="LiveId" clId="{F714CB47-061E-5949-88F9-66CA4D2E4BFA}" dt="2024-07-01T09:50:10.290" v="2955"/>
          <ac:spMkLst>
            <pc:docMk/>
            <pc:sldMk cId="222436699" sldId="319"/>
            <ac:spMk id="5" creationId="{5DB75847-B967-534D-3ABB-DF10F2FADF24}"/>
          </ac:spMkLst>
        </pc:spChg>
        <pc:spChg chg="add del">
          <ac:chgData name="Tong KuNG" userId="cdea5fa8f2627b4e" providerId="LiveId" clId="{F714CB47-061E-5949-88F9-66CA4D2E4BFA}" dt="2024-07-02T03:59:02.760" v="4258" actId="478"/>
          <ac:spMkLst>
            <pc:docMk/>
            <pc:sldMk cId="222436699" sldId="319"/>
            <ac:spMk id="6" creationId="{6ED45EAC-891F-100D-57AA-5961578EFFF1}"/>
          </ac:spMkLst>
        </pc:spChg>
        <pc:spChg chg="add mod">
          <ac:chgData name="Tong KuNG" userId="cdea5fa8f2627b4e" providerId="LiveId" clId="{F714CB47-061E-5949-88F9-66CA4D2E4BFA}" dt="2024-07-02T03:59:03.192" v="4259"/>
          <ac:spMkLst>
            <pc:docMk/>
            <pc:sldMk cId="222436699" sldId="319"/>
            <ac:spMk id="7" creationId="{AB8A0E69-4C3F-DC6A-F0B4-E8FD211696CE}"/>
          </ac:spMkLst>
        </pc:spChg>
        <pc:spChg chg="mod">
          <ac:chgData name="Tong KuNG" userId="cdea5fa8f2627b4e" providerId="LiveId" clId="{F714CB47-061E-5949-88F9-66CA4D2E4BFA}" dt="2024-07-08T06:07:06.672" v="5633" actId="1037"/>
          <ac:spMkLst>
            <pc:docMk/>
            <pc:sldMk cId="222436699" sldId="319"/>
            <ac:spMk id="8" creationId="{79060B30-BDCA-DC7E-E557-15789545CE20}"/>
          </ac:spMkLst>
        </pc:spChg>
        <pc:spChg chg="mod">
          <ac:chgData name="Tong KuNG" userId="cdea5fa8f2627b4e" providerId="LiveId" clId="{F714CB47-061E-5949-88F9-66CA4D2E4BFA}" dt="2024-07-08T06:07:08.465" v="5634" actId="1076"/>
          <ac:spMkLst>
            <pc:docMk/>
            <pc:sldMk cId="222436699" sldId="319"/>
            <ac:spMk id="9" creationId="{63D27B88-9B83-7286-650F-C2D2337B88E9}"/>
          </ac:spMkLst>
        </pc:spChg>
        <pc:spChg chg="mod">
          <ac:chgData name="Tong KuNG" userId="cdea5fa8f2627b4e" providerId="LiveId" clId="{F714CB47-061E-5949-88F9-66CA4D2E4BFA}" dt="2024-07-08T06:06:44.707" v="5598" actId="114"/>
          <ac:spMkLst>
            <pc:docMk/>
            <pc:sldMk cId="222436699" sldId="319"/>
            <ac:spMk id="10" creationId="{0859AE45-E673-F2D6-4386-09F46B8D996A}"/>
          </ac:spMkLst>
        </pc:spChg>
        <pc:spChg chg="mod">
          <ac:chgData name="Tong KuNG" userId="cdea5fa8f2627b4e" providerId="LiveId" clId="{F714CB47-061E-5949-88F9-66CA4D2E4BFA}" dt="2024-07-08T06:34:38.823" v="5851" actId="20577"/>
          <ac:spMkLst>
            <pc:docMk/>
            <pc:sldMk cId="222436699" sldId="319"/>
            <ac:spMk id="12" creationId="{734D4A61-93D4-D570-3334-7F2BD89DB8B0}"/>
          </ac:spMkLst>
        </pc:spChg>
        <pc:picChg chg="add mod">
          <ac:chgData name="Tong KuNG" userId="cdea5fa8f2627b4e" providerId="LiveId" clId="{F714CB47-061E-5949-88F9-66CA4D2E4BFA}" dt="2024-07-02T03:43:31.130" v="4184"/>
          <ac:picMkLst>
            <pc:docMk/>
            <pc:sldMk cId="222436699" sldId="319"/>
            <ac:picMk id="5" creationId="{CA63C39C-40F7-0BBA-5EAB-4EEFE5A8873A}"/>
          </ac:picMkLst>
        </pc:picChg>
      </pc:sldChg>
      <pc:sldChg chg="addSp delSp modSp mod modAnim">
        <pc:chgData name="Tong KuNG" userId="cdea5fa8f2627b4e" providerId="LiveId" clId="{F714CB47-061E-5949-88F9-66CA4D2E4BFA}" dt="2024-07-09T13:43:35.316" v="6792" actId="167"/>
        <pc:sldMkLst>
          <pc:docMk/>
          <pc:sldMk cId="470673979" sldId="320"/>
        </pc:sldMkLst>
        <pc:spChg chg="add mod">
          <ac:chgData name="Tong KuNG" userId="cdea5fa8f2627b4e" providerId="LiveId" clId="{F714CB47-061E-5949-88F9-66CA4D2E4BFA}" dt="2024-07-01T09:50:10.290" v="2955"/>
          <ac:spMkLst>
            <pc:docMk/>
            <pc:sldMk cId="470673979" sldId="320"/>
            <ac:spMk id="2" creationId="{21635CE7-3471-2C02-E142-9376785552F7}"/>
          </ac:spMkLst>
        </pc:spChg>
        <pc:spChg chg="del">
          <ac:chgData name="Tong KuNG" userId="cdea5fa8f2627b4e" providerId="LiveId" clId="{F714CB47-061E-5949-88F9-66CA4D2E4BFA}" dt="2024-07-02T13:23:19.321" v="4393" actId="478"/>
          <ac:spMkLst>
            <pc:docMk/>
            <pc:sldMk cId="470673979" sldId="320"/>
            <ac:spMk id="3" creationId="{3A7080F4-F73E-C037-7F4F-52221840BAF9}"/>
          </ac:spMkLst>
        </pc:spChg>
        <pc:spChg chg="add mod">
          <ac:chgData name="Tong KuNG" userId="cdea5fa8f2627b4e" providerId="LiveId" clId="{F714CB47-061E-5949-88F9-66CA4D2E4BFA}" dt="2024-07-02T03:59:10.599" v="4262"/>
          <ac:spMkLst>
            <pc:docMk/>
            <pc:sldMk cId="470673979" sldId="320"/>
            <ac:spMk id="4" creationId="{4E51682E-16D2-A5E9-6A78-ECFE0CA09A9C}"/>
          </ac:spMkLst>
        </pc:spChg>
        <pc:spChg chg="add del mod">
          <ac:chgData name="Tong KuNG" userId="cdea5fa8f2627b4e" providerId="LiveId" clId="{F714CB47-061E-5949-88F9-66CA4D2E4BFA}" dt="2024-07-02T13:23:21.930" v="4395" actId="478"/>
          <ac:spMkLst>
            <pc:docMk/>
            <pc:sldMk cId="470673979" sldId="320"/>
            <ac:spMk id="7" creationId="{640FF7BF-0D90-6B97-48C0-F3D9879F7F2A}"/>
          </ac:spMkLst>
        </pc:spChg>
        <pc:spChg chg="add mod">
          <ac:chgData name="Tong KuNG" userId="cdea5fa8f2627b4e" providerId="LiveId" clId="{F714CB47-061E-5949-88F9-66CA4D2E4BFA}" dt="2024-07-09T13:43:35.316" v="6792" actId="167"/>
          <ac:spMkLst>
            <pc:docMk/>
            <pc:sldMk cId="470673979" sldId="320"/>
            <ac:spMk id="13" creationId="{2ED92DA2-6E15-8E76-E29E-2AFB81498B00}"/>
          </ac:spMkLst>
        </pc:spChg>
        <pc:spChg chg="mod">
          <ac:chgData name="Tong KuNG" userId="cdea5fa8f2627b4e" providerId="LiveId" clId="{F714CB47-061E-5949-88F9-66CA4D2E4BFA}" dt="2024-07-02T14:57:44.364" v="4706" actId="207"/>
          <ac:spMkLst>
            <pc:docMk/>
            <pc:sldMk cId="470673979" sldId="320"/>
            <ac:spMk id="23" creationId="{4B0CF888-3A16-C338-F758-7373B7BB9141}"/>
          </ac:spMkLst>
        </pc:spChg>
        <pc:spChg chg="add del">
          <ac:chgData name="Tong KuNG" userId="cdea5fa8f2627b4e" providerId="LiveId" clId="{F714CB47-061E-5949-88F9-66CA4D2E4BFA}" dt="2024-07-02T03:59:09.986" v="4261" actId="478"/>
          <ac:spMkLst>
            <pc:docMk/>
            <pc:sldMk cId="470673979" sldId="320"/>
            <ac:spMk id="23" creationId="{890E2346-A25E-6623-EE07-C4C29A6CBC1F}"/>
          </ac:spMkLst>
        </pc:spChg>
        <pc:spChg chg="mod">
          <ac:chgData name="Tong KuNG" userId="cdea5fa8f2627b4e" providerId="LiveId" clId="{F714CB47-061E-5949-88F9-66CA4D2E4BFA}" dt="2024-07-02T14:57:44.364" v="4706" actId="207"/>
          <ac:spMkLst>
            <pc:docMk/>
            <pc:sldMk cId="470673979" sldId="320"/>
            <ac:spMk id="24" creationId="{A720B74E-0BB8-CB59-9FEC-ADF45658C8A5}"/>
          </ac:spMkLst>
        </pc:spChg>
        <pc:spChg chg="mod">
          <ac:chgData name="Tong KuNG" userId="cdea5fa8f2627b4e" providerId="LiveId" clId="{F714CB47-061E-5949-88F9-66CA4D2E4BFA}" dt="2024-07-01T09:42:43.186" v="2889"/>
          <ac:spMkLst>
            <pc:docMk/>
            <pc:sldMk cId="470673979" sldId="320"/>
            <ac:spMk id="32" creationId="{789F806A-295D-13DD-F226-FB6DF18189DE}"/>
          </ac:spMkLst>
        </pc:spChg>
        <pc:spChg chg="mod">
          <ac:chgData name="Tong KuNG" userId="cdea5fa8f2627b4e" providerId="LiveId" clId="{F714CB47-061E-5949-88F9-66CA4D2E4BFA}" dt="2024-07-02T14:59:15.604" v="4713"/>
          <ac:spMkLst>
            <pc:docMk/>
            <pc:sldMk cId="470673979" sldId="320"/>
            <ac:spMk id="34" creationId="{0EA5B6F2-E625-C5B5-C0F4-C893C987DDA6}"/>
          </ac:spMkLst>
        </pc:spChg>
        <pc:spChg chg="mod">
          <ac:chgData name="Tong KuNG" userId="cdea5fa8f2627b4e" providerId="LiveId" clId="{F714CB47-061E-5949-88F9-66CA4D2E4BFA}" dt="2024-07-02T14:59:15.604" v="4713"/>
          <ac:spMkLst>
            <pc:docMk/>
            <pc:sldMk cId="470673979" sldId="320"/>
            <ac:spMk id="35" creationId="{4C4F74B5-3D2B-388F-F8B5-DB18C931A27B}"/>
          </ac:spMkLst>
        </pc:spChg>
        <pc:spChg chg="mod">
          <ac:chgData name="Tong KuNG" userId="cdea5fa8f2627b4e" providerId="LiveId" clId="{F714CB47-061E-5949-88F9-66CA4D2E4BFA}" dt="2024-07-02T15:00:49.658" v="4721"/>
          <ac:spMkLst>
            <pc:docMk/>
            <pc:sldMk cId="470673979" sldId="320"/>
            <ac:spMk id="48" creationId="{5FD7BDF2-DA02-1184-F6F4-5B3DC41B02DD}"/>
          </ac:spMkLst>
        </pc:spChg>
        <pc:spChg chg="mod">
          <ac:chgData name="Tong KuNG" userId="cdea5fa8f2627b4e" providerId="LiveId" clId="{F714CB47-061E-5949-88F9-66CA4D2E4BFA}" dt="2024-07-02T15:00:49.658" v="4721"/>
          <ac:spMkLst>
            <pc:docMk/>
            <pc:sldMk cId="470673979" sldId="320"/>
            <ac:spMk id="50" creationId="{B813453B-6F3F-FB2A-98C4-E4CC42402626}"/>
          </ac:spMkLst>
        </pc:spChg>
        <pc:spChg chg="add mod">
          <ac:chgData name="Tong KuNG" userId="cdea5fa8f2627b4e" providerId="LiveId" clId="{F714CB47-061E-5949-88F9-66CA4D2E4BFA}" dt="2024-07-09T13:42:44.733" v="6778" actId="1076"/>
          <ac:spMkLst>
            <pc:docMk/>
            <pc:sldMk cId="470673979" sldId="320"/>
            <ac:spMk id="62" creationId="{35879136-A8E0-047A-0AE5-192C1802CBAC}"/>
          </ac:spMkLst>
        </pc:spChg>
        <pc:grpChg chg="add mod">
          <ac:chgData name="Tong KuNG" userId="cdea5fa8f2627b4e" providerId="LiveId" clId="{F714CB47-061E-5949-88F9-66CA4D2E4BFA}" dt="2024-07-02T14:57:44.364" v="4706" actId="207"/>
          <ac:grpSpMkLst>
            <pc:docMk/>
            <pc:sldMk cId="470673979" sldId="320"/>
            <ac:grpSpMk id="19" creationId="{6CE8FF19-899F-749D-F7D8-F6B1ED86C43D}"/>
          </ac:grpSpMkLst>
        </pc:grpChg>
        <pc:grpChg chg="add mod">
          <ac:chgData name="Tong KuNG" userId="cdea5fa8f2627b4e" providerId="LiveId" clId="{F714CB47-061E-5949-88F9-66CA4D2E4BFA}" dt="2024-07-02T14:59:15.604" v="4713"/>
          <ac:grpSpMkLst>
            <pc:docMk/>
            <pc:sldMk cId="470673979" sldId="320"/>
            <ac:grpSpMk id="33" creationId="{55197CE8-BDF8-E987-DCAE-096B6CBA0DCD}"/>
          </ac:grpSpMkLst>
        </pc:grpChg>
        <pc:grpChg chg="add mod">
          <ac:chgData name="Tong KuNG" userId="cdea5fa8f2627b4e" providerId="LiveId" clId="{F714CB47-061E-5949-88F9-66CA4D2E4BFA}" dt="2024-07-02T15:00:49.658" v="4721"/>
          <ac:grpSpMkLst>
            <pc:docMk/>
            <pc:sldMk cId="470673979" sldId="320"/>
            <ac:grpSpMk id="47" creationId="{00BB823C-2508-B0DE-37D3-5912DB66A706}"/>
          </ac:grpSpMkLst>
        </pc:grpChg>
        <pc:picChg chg="add mod">
          <ac:chgData name="Tong KuNG" userId="cdea5fa8f2627b4e" providerId="LiveId" clId="{F714CB47-061E-5949-88F9-66CA4D2E4BFA}" dt="2024-07-02T03:43:33.398" v="4185"/>
          <ac:picMkLst>
            <pc:docMk/>
            <pc:sldMk cId="470673979" sldId="320"/>
            <ac:picMk id="2" creationId="{D9C344E8-B7BD-4D53-8C93-ED992FB1FC37}"/>
          </ac:picMkLst>
        </pc:picChg>
        <pc:picChg chg="mod">
          <ac:chgData name="Tong KuNG" userId="cdea5fa8f2627b4e" providerId="LiveId" clId="{F714CB47-061E-5949-88F9-66CA4D2E4BFA}" dt="2024-07-02T14:57:44.364" v="4706" actId="207"/>
          <ac:picMkLst>
            <pc:docMk/>
            <pc:sldMk cId="470673979" sldId="320"/>
            <ac:picMk id="20" creationId="{D8C164AF-8315-08C2-694F-AF9697B54CB8}"/>
          </ac:picMkLst>
        </pc:picChg>
        <pc:picChg chg="mod">
          <ac:chgData name="Tong KuNG" userId="cdea5fa8f2627b4e" providerId="LiveId" clId="{F714CB47-061E-5949-88F9-66CA4D2E4BFA}" dt="2024-07-02T14:57:44.364" v="4706" actId="207"/>
          <ac:picMkLst>
            <pc:docMk/>
            <pc:sldMk cId="470673979" sldId="320"/>
            <ac:picMk id="30" creationId="{270005DB-78AC-49F5-73FF-580A96FE26F8}"/>
          </ac:picMkLst>
        </pc:picChg>
        <pc:picChg chg="mod">
          <ac:chgData name="Tong KuNG" userId="cdea5fa8f2627b4e" providerId="LiveId" clId="{F714CB47-061E-5949-88F9-66CA4D2E4BFA}" dt="2024-07-02T14:59:15.604" v="4713"/>
          <ac:picMkLst>
            <pc:docMk/>
            <pc:sldMk cId="470673979" sldId="320"/>
            <ac:picMk id="43" creationId="{AFCE97A6-25D6-F959-B920-A22C8C7766E2}"/>
          </ac:picMkLst>
        </pc:picChg>
        <pc:picChg chg="mod">
          <ac:chgData name="Tong KuNG" userId="cdea5fa8f2627b4e" providerId="LiveId" clId="{F714CB47-061E-5949-88F9-66CA4D2E4BFA}" dt="2024-07-02T14:59:15.604" v="4713"/>
          <ac:picMkLst>
            <pc:docMk/>
            <pc:sldMk cId="470673979" sldId="320"/>
            <ac:picMk id="44" creationId="{7DCE2EB3-C3E5-83A7-BADB-BAD7E80206E3}"/>
          </ac:picMkLst>
        </pc:picChg>
        <pc:picChg chg="mod">
          <ac:chgData name="Tong KuNG" userId="cdea5fa8f2627b4e" providerId="LiveId" clId="{F714CB47-061E-5949-88F9-66CA4D2E4BFA}" dt="2024-07-02T14:59:34.672" v="4715" actId="14100"/>
          <ac:picMkLst>
            <pc:docMk/>
            <pc:sldMk cId="470673979" sldId="320"/>
            <ac:picMk id="45" creationId="{631FDA00-2EF1-C10F-2D01-ECB0DA489EFF}"/>
          </ac:picMkLst>
        </pc:picChg>
        <pc:picChg chg="mod">
          <ac:chgData name="Tong KuNG" userId="cdea5fa8f2627b4e" providerId="LiveId" clId="{F714CB47-061E-5949-88F9-66CA4D2E4BFA}" dt="2024-07-02T15:00:49.658" v="4721"/>
          <ac:picMkLst>
            <pc:docMk/>
            <pc:sldMk cId="470673979" sldId="320"/>
            <ac:picMk id="58" creationId="{0CC569C9-5181-AC58-CECD-1B6CB3871EAC}"/>
          </ac:picMkLst>
        </pc:picChg>
        <pc:picChg chg="mod">
          <ac:chgData name="Tong KuNG" userId="cdea5fa8f2627b4e" providerId="LiveId" clId="{F714CB47-061E-5949-88F9-66CA4D2E4BFA}" dt="2024-07-02T15:00:49.658" v="4721"/>
          <ac:picMkLst>
            <pc:docMk/>
            <pc:sldMk cId="470673979" sldId="320"/>
            <ac:picMk id="59" creationId="{F1E06E4A-53D3-AD77-AB95-13870AF58345}"/>
          </ac:picMkLst>
        </pc:picChg>
        <pc:picChg chg="mod">
          <ac:chgData name="Tong KuNG" userId="cdea5fa8f2627b4e" providerId="LiveId" clId="{F714CB47-061E-5949-88F9-66CA4D2E4BFA}" dt="2024-07-02T15:00:49.658" v="4721"/>
          <ac:picMkLst>
            <pc:docMk/>
            <pc:sldMk cId="470673979" sldId="320"/>
            <ac:picMk id="60" creationId="{EA4ACDC9-4643-61CE-2FB2-DF47CF63BA58}"/>
          </ac:picMkLst>
        </pc:picChg>
        <pc:cxnChg chg="mod">
          <ac:chgData name="Tong KuNG" userId="cdea5fa8f2627b4e" providerId="LiveId" clId="{F714CB47-061E-5949-88F9-66CA4D2E4BFA}" dt="2024-07-02T14:57:44.364" v="4706" actId="207"/>
          <ac:cxnSpMkLst>
            <pc:docMk/>
            <pc:sldMk cId="470673979" sldId="320"/>
            <ac:cxnSpMk id="25" creationId="{1EFB3A9C-2705-9EE4-AA92-ADDA66F4D9AB}"/>
          </ac:cxnSpMkLst>
        </pc:cxnChg>
        <pc:cxnChg chg="mod">
          <ac:chgData name="Tong KuNG" userId="cdea5fa8f2627b4e" providerId="LiveId" clId="{F714CB47-061E-5949-88F9-66CA4D2E4BFA}" dt="2024-07-02T14:57:44.364" v="4706" actId="207"/>
          <ac:cxnSpMkLst>
            <pc:docMk/>
            <pc:sldMk cId="470673979" sldId="320"/>
            <ac:cxnSpMk id="27" creationId="{4C002960-8427-38FF-F147-78799D9D70D1}"/>
          </ac:cxnSpMkLst>
        </pc:cxnChg>
        <pc:cxnChg chg="mod">
          <ac:chgData name="Tong KuNG" userId="cdea5fa8f2627b4e" providerId="LiveId" clId="{F714CB47-061E-5949-88F9-66CA4D2E4BFA}" dt="2024-07-02T14:57:44.364" v="4706" actId="207"/>
          <ac:cxnSpMkLst>
            <pc:docMk/>
            <pc:sldMk cId="470673979" sldId="320"/>
            <ac:cxnSpMk id="28" creationId="{12144B39-886D-DBD9-7A07-F180E88C4820}"/>
          </ac:cxnSpMkLst>
        </pc:cxnChg>
        <pc:cxnChg chg="mod">
          <ac:chgData name="Tong KuNG" userId="cdea5fa8f2627b4e" providerId="LiveId" clId="{F714CB47-061E-5949-88F9-66CA4D2E4BFA}" dt="2024-07-02T14:57:44.364" v="4706" actId="207"/>
          <ac:cxnSpMkLst>
            <pc:docMk/>
            <pc:sldMk cId="470673979" sldId="320"/>
            <ac:cxnSpMk id="29" creationId="{81F350AC-89B9-FD41-1F0F-6313D4FB79AE}"/>
          </ac:cxnSpMkLst>
        </pc:cxnChg>
        <pc:cxnChg chg="mod">
          <ac:chgData name="Tong KuNG" userId="cdea5fa8f2627b4e" providerId="LiveId" clId="{F714CB47-061E-5949-88F9-66CA4D2E4BFA}" dt="2024-07-02T14:57:44.364" v="4706" actId="207"/>
          <ac:cxnSpMkLst>
            <pc:docMk/>
            <pc:sldMk cId="470673979" sldId="320"/>
            <ac:cxnSpMk id="31" creationId="{BE3E6136-38CD-E9E5-53A0-F693D7BA7A14}"/>
          </ac:cxnSpMkLst>
        </pc:cxnChg>
        <pc:cxnChg chg="mod">
          <ac:chgData name="Tong KuNG" userId="cdea5fa8f2627b4e" providerId="LiveId" clId="{F714CB47-061E-5949-88F9-66CA4D2E4BFA}" dt="2024-07-02T14:59:15.604" v="4713"/>
          <ac:cxnSpMkLst>
            <pc:docMk/>
            <pc:sldMk cId="470673979" sldId="320"/>
            <ac:cxnSpMk id="36" creationId="{78E8D231-C59E-DBAD-07C2-C0F36A115E2C}"/>
          </ac:cxnSpMkLst>
        </pc:cxnChg>
        <pc:cxnChg chg="mod">
          <ac:chgData name="Tong KuNG" userId="cdea5fa8f2627b4e" providerId="LiveId" clId="{F714CB47-061E-5949-88F9-66CA4D2E4BFA}" dt="2024-07-02T14:59:15.604" v="4713"/>
          <ac:cxnSpMkLst>
            <pc:docMk/>
            <pc:sldMk cId="470673979" sldId="320"/>
            <ac:cxnSpMk id="37" creationId="{FE32AABD-4DC3-BFEC-8755-63B9190B6820}"/>
          </ac:cxnSpMkLst>
        </pc:cxnChg>
        <pc:cxnChg chg="mod">
          <ac:chgData name="Tong KuNG" userId="cdea5fa8f2627b4e" providerId="LiveId" clId="{F714CB47-061E-5949-88F9-66CA4D2E4BFA}" dt="2024-07-02T14:59:15.604" v="4713"/>
          <ac:cxnSpMkLst>
            <pc:docMk/>
            <pc:sldMk cId="470673979" sldId="320"/>
            <ac:cxnSpMk id="38" creationId="{C26D4683-6587-721E-1BE6-593DD02BE37D}"/>
          </ac:cxnSpMkLst>
        </pc:cxnChg>
        <pc:cxnChg chg="mod">
          <ac:chgData name="Tong KuNG" userId="cdea5fa8f2627b4e" providerId="LiveId" clId="{F714CB47-061E-5949-88F9-66CA4D2E4BFA}" dt="2024-07-02T14:59:15.604" v="4713"/>
          <ac:cxnSpMkLst>
            <pc:docMk/>
            <pc:sldMk cId="470673979" sldId="320"/>
            <ac:cxnSpMk id="39" creationId="{A654E042-781E-5FAF-F8F3-E139964E609C}"/>
          </ac:cxnSpMkLst>
        </pc:cxnChg>
        <pc:cxnChg chg="mod">
          <ac:chgData name="Tong KuNG" userId="cdea5fa8f2627b4e" providerId="LiveId" clId="{F714CB47-061E-5949-88F9-66CA4D2E4BFA}" dt="2024-07-02T14:59:15.604" v="4713"/>
          <ac:cxnSpMkLst>
            <pc:docMk/>
            <pc:sldMk cId="470673979" sldId="320"/>
            <ac:cxnSpMk id="40" creationId="{0511AF70-B93F-E05F-24E9-5A380789CD16}"/>
          </ac:cxnSpMkLst>
        </pc:cxnChg>
        <pc:cxnChg chg="mod">
          <ac:chgData name="Tong KuNG" userId="cdea5fa8f2627b4e" providerId="LiveId" clId="{F714CB47-061E-5949-88F9-66CA4D2E4BFA}" dt="2024-07-02T14:59:15.604" v="4713"/>
          <ac:cxnSpMkLst>
            <pc:docMk/>
            <pc:sldMk cId="470673979" sldId="320"/>
            <ac:cxnSpMk id="41" creationId="{6E35154D-8071-ECE9-60C3-46DBCA86116F}"/>
          </ac:cxnSpMkLst>
        </pc:cxnChg>
        <pc:cxnChg chg="mod">
          <ac:chgData name="Tong KuNG" userId="cdea5fa8f2627b4e" providerId="LiveId" clId="{F714CB47-061E-5949-88F9-66CA4D2E4BFA}" dt="2024-07-02T14:59:15.604" v="4713"/>
          <ac:cxnSpMkLst>
            <pc:docMk/>
            <pc:sldMk cId="470673979" sldId="320"/>
            <ac:cxnSpMk id="42" creationId="{038018E1-FD83-0816-9EFB-4084DE324CF0}"/>
          </ac:cxnSpMkLst>
        </pc:cxnChg>
        <pc:cxnChg chg="mod">
          <ac:chgData name="Tong KuNG" userId="cdea5fa8f2627b4e" providerId="LiveId" clId="{F714CB47-061E-5949-88F9-66CA4D2E4BFA}" dt="2024-07-02T14:59:15.604" v="4713"/>
          <ac:cxnSpMkLst>
            <pc:docMk/>
            <pc:sldMk cId="470673979" sldId="320"/>
            <ac:cxnSpMk id="46" creationId="{2145535B-4CE8-E41A-EDB7-5C29C1969906}"/>
          </ac:cxnSpMkLst>
        </pc:cxnChg>
        <pc:cxnChg chg="mod">
          <ac:chgData name="Tong KuNG" userId="cdea5fa8f2627b4e" providerId="LiveId" clId="{F714CB47-061E-5949-88F9-66CA4D2E4BFA}" dt="2024-07-02T15:00:49.658" v="4721"/>
          <ac:cxnSpMkLst>
            <pc:docMk/>
            <pc:sldMk cId="470673979" sldId="320"/>
            <ac:cxnSpMk id="51" creationId="{EE1A2FEC-24B9-CB54-0CAD-B5F7368307B7}"/>
          </ac:cxnSpMkLst>
        </pc:cxnChg>
        <pc:cxnChg chg="mod">
          <ac:chgData name="Tong KuNG" userId="cdea5fa8f2627b4e" providerId="LiveId" clId="{F714CB47-061E-5949-88F9-66CA4D2E4BFA}" dt="2024-07-02T15:00:49.658" v="4721"/>
          <ac:cxnSpMkLst>
            <pc:docMk/>
            <pc:sldMk cId="470673979" sldId="320"/>
            <ac:cxnSpMk id="52" creationId="{C63EC9D3-E97F-C603-665E-63D430C3BB2B}"/>
          </ac:cxnSpMkLst>
        </pc:cxnChg>
        <pc:cxnChg chg="mod">
          <ac:chgData name="Tong KuNG" userId="cdea5fa8f2627b4e" providerId="LiveId" clId="{F714CB47-061E-5949-88F9-66CA4D2E4BFA}" dt="2024-07-02T15:00:49.658" v="4721"/>
          <ac:cxnSpMkLst>
            <pc:docMk/>
            <pc:sldMk cId="470673979" sldId="320"/>
            <ac:cxnSpMk id="53" creationId="{1F6ABE01-C10F-F72D-E5E3-98608C434C29}"/>
          </ac:cxnSpMkLst>
        </pc:cxnChg>
        <pc:cxnChg chg="mod">
          <ac:chgData name="Tong KuNG" userId="cdea5fa8f2627b4e" providerId="LiveId" clId="{F714CB47-061E-5949-88F9-66CA4D2E4BFA}" dt="2024-07-02T15:00:49.658" v="4721"/>
          <ac:cxnSpMkLst>
            <pc:docMk/>
            <pc:sldMk cId="470673979" sldId="320"/>
            <ac:cxnSpMk id="54" creationId="{783E67B5-4260-149D-D874-D46E18B7E688}"/>
          </ac:cxnSpMkLst>
        </pc:cxnChg>
        <pc:cxnChg chg="mod">
          <ac:chgData name="Tong KuNG" userId="cdea5fa8f2627b4e" providerId="LiveId" clId="{F714CB47-061E-5949-88F9-66CA4D2E4BFA}" dt="2024-07-02T15:00:49.658" v="4721"/>
          <ac:cxnSpMkLst>
            <pc:docMk/>
            <pc:sldMk cId="470673979" sldId="320"/>
            <ac:cxnSpMk id="55" creationId="{242FD5E9-8746-25F8-8D85-CCCBCCC34295}"/>
          </ac:cxnSpMkLst>
        </pc:cxnChg>
        <pc:cxnChg chg="mod">
          <ac:chgData name="Tong KuNG" userId="cdea5fa8f2627b4e" providerId="LiveId" clId="{F714CB47-061E-5949-88F9-66CA4D2E4BFA}" dt="2024-07-02T15:00:49.658" v="4721"/>
          <ac:cxnSpMkLst>
            <pc:docMk/>
            <pc:sldMk cId="470673979" sldId="320"/>
            <ac:cxnSpMk id="56" creationId="{FE55BC5F-69A2-04CF-1365-12EC08FF1F77}"/>
          </ac:cxnSpMkLst>
        </pc:cxnChg>
        <pc:cxnChg chg="mod">
          <ac:chgData name="Tong KuNG" userId="cdea5fa8f2627b4e" providerId="LiveId" clId="{F714CB47-061E-5949-88F9-66CA4D2E4BFA}" dt="2024-07-02T15:00:49.658" v="4721"/>
          <ac:cxnSpMkLst>
            <pc:docMk/>
            <pc:sldMk cId="470673979" sldId="320"/>
            <ac:cxnSpMk id="57" creationId="{825BF2DA-0159-06A9-E888-5CB1617E24B0}"/>
          </ac:cxnSpMkLst>
        </pc:cxnChg>
        <pc:cxnChg chg="mod">
          <ac:chgData name="Tong KuNG" userId="cdea5fa8f2627b4e" providerId="LiveId" clId="{F714CB47-061E-5949-88F9-66CA4D2E4BFA}" dt="2024-07-02T15:00:49.658" v="4721"/>
          <ac:cxnSpMkLst>
            <pc:docMk/>
            <pc:sldMk cId="470673979" sldId="320"/>
            <ac:cxnSpMk id="61" creationId="{CA9A7243-3868-42E0-B33F-1B65F7BA8978}"/>
          </ac:cxnSpMkLst>
        </pc:cxnChg>
      </pc:sldChg>
      <pc:sldChg chg="addSp delSp modSp mod modAnim">
        <pc:chgData name="Tong KuNG" userId="cdea5fa8f2627b4e" providerId="LiveId" clId="{F714CB47-061E-5949-88F9-66CA4D2E4BFA}" dt="2024-07-09T23:01:10.856" v="6894"/>
        <pc:sldMkLst>
          <pc:docMk/>
          <pc:sldMk cId="3522287341" sldId="322"/>
        </pc:sldMkLst>
        <pc:spChg chg="mod">
          <ac:chgData name="Tong KuNG" userId="cdea5fa8f2627b4e" providerId="LiveId" clId="{F714CB47-061E-5949-88F9-66CA4D2E4BFA}" dt="2024-07-02T03:44:00.113" v="4202" actId="1037"/>
          <ac:spMkLst>
            <pc:docMk/>
            <pc:sldMk cId="3522287341" sldId="322"/>
            <ac:spMk id="2" creationId="{B1B87358-1AE0-88A8-96DE-ADC710B41A10}"/>
          </ac:spMkLst>
        </pc:spChg>
        <pc:spChg chg="add mod">
          <ac:chgData name="Tong KuNG" userId="cdea5fa8f2627b4e" providerId="LiveId" clId="{F714CB47-061E-5949-88F9-66CA4D2E4BFA}" dt="2024-07-01T09:50:10.290" v="2955"/>
          <ac:spMkLst>
            <pc:docMk/>
            <pc:sldMk cId="3522287341" sldId="322"/>
            <ac:spMk id="3" creationId="{E95DF3F2-70D1-C6BE-E53C-CAC710043562}"/>
          </ac:spMkLst>
        </pc:spChg>
        <pc:spChg chg="add mod">
          <ac:chgData name="Tong KuNG" userId="cdea5fa8f2627b4e" providerId="LiveId" clId="{F714CB47-061E-5949-88F9-66CA4D2E4BFA}" dt="2024-07-02T13:52:30.190" v="4517"/>
          <ac:spMkLst>
            <pc:docMk/>
            <pc:sldMk cId="3522287341" sldId="322"/>
            <ac:spMk id="4" creationId="{EE42C3D3-62A2-11BB-FACD-E5BDACEC78F4}"/>
          </ac:spMkLst>
        </pc:spChg>
        <pc:spChg chg="mod">
          <ac:chgData name="Tong KuNG" userId="cdea5fa8f2627b4e" providerId="LiveId" clId="{F714CB47-061E-5949-88F9-66CA4D2E4BFA}" dt="2024-07-09T13:44:17.936" v="6797" actId="114"/>
          <ac:spMkLst>
            <pc:docMk/>
            <pc:sldMk cId="3522287341" sldId="322"/>
            <ac:spMk id="9" creationId="{F839A7FE-008C-06A3-E348-ABD8D6DC3F20}"/>
          </ac:spMkLst>
        </pc:spChg>
        <pc:spChg chg="mod">
          <ac:chgData name="Tong KuNG" userId="cdea5fa8f2627b4e" providerId="LiveId" clId="{F714CB47-061E-5949-88F9-66CA4D2E4BFA}" dt="2024-07-02T03:44:00.113" v="4202" actId="1037"/>
          <ac:spMkLst>
            <pc:docMk/>
            <pc:sldMk cId="3522287341" sldId="322"/>
            <ac:spMk id="24" creationId="{86357541-27F9-9E91-D62B-CEAC04865020}"/>
          </ac:spMkLst>
        </pc:spChg>
        <pc:spChg chg="add del">
          <ac:chgData name="Tong KuNG" userId="cdea5fa8f2627b4e" providerId="LiveId" clId="{F714CB47-061E-5949-88F9-66CA4D2E4BFA}" dt="2024-07-02T13:52:25.744" v="4516" actId="478"/>
          <ac:spMkLst>
            <pc:docMk/>
            <pc:sldMk cId="3522287341" sldId="322"/>
            <ac:spMk id="25" creationId="{367991DD-4D35-CFEB-6AFC-A176BDE168A0}"/>
          </ac:spMkLst>
        </pc:spChg>
        <pc:spChg chg="mod">
          <ac:chgData name="Tong KuNG" userId="cdea5fa8f2627b4e" providerId="LiveId" clId="{F714CB47-061E-5949-88F9-66CA4D2E4BFA}" dt="2024-07-02T03:44:00.113" v="4202" actId="1037"/>
          <ac:spMkLst>
            <pc:docMk/>
            <pc:sldMk cId="3522287341" sldId="322"/>
            <ac:spMk id="58" creationId="{50BA0F20-7733-62B4-F40D-61C3BE0F1986}"/>
          </ac:spMkLst>
        </pc:spChg>
        <pc:spChg chg="mod">
          <ac:chgData name="Tong KuNG" userId="cdea5fa8f2627b4e" providerId="LiveId" clId="{F714CB47-061E-5949-88F9-66CA4D2E4BFA}" dt="2024-07-02T03:44:00.113" v="4202" actId="1037"/>
          <ac:spMkLst>
            <pc:docMk/>
            <pc:sldMk cId="3522287341" sldId="322"/>
            <ac:spMk id="59" creationId="{98B07220-C3E6-75A6-2B15-1CE51476C8B5}"/>
          </ac:spMkLst>
        </pc:spChg>
        <pc:spChg chg="mod">
          <ac:chgData name="Tong KuNG" userId="cdea5fa8f2627b4e" providerId="LiveId" clId="{F714CB47-061E-5949-88F9-66CA4D2E4BFA}" dt="2024-07-02T03:44:00.113" v="4202" actId="1037"/>
          <ac:spMkLst>
            <pc:docMk/>
            <pc:sldMk cId="3522287341" sldId="322"/>
            <ac:spMk id="61" creationId="{0B3E9362-17BA-013C-D548-67F57A334EEE}"/>
          </ac:spMkLst>
        </pc:spChg>
        <pc:spChg chg="mod">
          <ac:chgData name="Tong KuNG" userId="cdea5fa8f2627b4e" providerId="LiveId" clId="{F714CB47-061E-5949-88F9-66CA4D2E4BFA}" dt="2024-07-02T03:44:00.113" v="4202" actId="1037"/>
          <ac:spMkLst>
            <pc:docMk/>
            <pc:sldMk cId="3522287341" sldId="322"/>
            <ac:spMk id="62" creationId="{172B9468-E7FA-DD49-35C8-8EFE9DD32020}"/>
          </ac:spMkLst>
        </pc:spChg>
        <pc:spChg chg="mod">
          <ac:chgData name="Tong KuNG" userId="cdea5fa8f2627b4e" providerId="LiveId" clId="{F714CB47-061E-5949-88F9-66CA4D2E4BFA}" dt="2024-07-09T13:44:10.763" v="6796" actId="20577"/>
          <ac:spMkLst>
            <pc:docMk/>
            <pc:sldMk cId="3522287341" sldId="322"/>
            <ac:spMk id="67" creationId="{419E6E8B-9D4F-7B61-D34C-FF2A3596532B}"/>
          </ac:spMkLst>
        </pc:spChg>
        <pc:spChg chg="mod">
          <ac:chgData name="Tong KuNG" userId="cdea5fa8f2627b4e" providerId="LiveId" clId="{F714CB47-061E-5949-88F9-66CA4D2E4BFA}" dt="2024-07-02T03:44:00.113" v="4202" actId="1037"/>
          <ac:spMkLst>
            <pc:docMk/>
            <pc:sldMk cId="3522287341" sldId="322"/>
            <ac:spMk id="85" creationId="{4F44DDB9-7A08-F573-B68B-1AACA5736655}"/>
          </ac:spMkLst>
        </pc:spChg>
        <pc:spChg chg="mod">
          <ac:chgData name="Tong KuNG" userId="cdea5fa8f2627b4e" providerId="LiveId" clId="{F714CB47-061E-5949-88F9-66CA4D2E4BFA}" dt="2024-07-02T03:44:00.113" v="4202" actId="1037"/>
          <ac:spMkLst>
            <pc:docMk/>
            <pc:sldMk cId="3522287341" sldId="322"/>
            <ac:spMk id="86" creationId="{69B1858B-F73F-1EAA-6B23-2EA41A90F6B0}"/>
          </ac:spMkLst>
        </pc:spChg>
        <pc:spChg chg="mod">
          <ac:chgData name="Tong KuNG" userId="cdea5fa8f2627b4e" providerId="LiveId" clId="{F714CB47-061E-5949-88F9-66CA4D2E4BFA}" dt="2024-07-02T03:44:00.113" v="4202" actId="1037"/>
          <ac:spMkLst>
            <pc:docMk/>
            <pc:sldMk cId="3522287341" sldId="322"/>
            <ac:spMk id="87" creationId="{9879A6E5-9AA0-E7A5-1814-7E537AD64EF6}"/>
          </ac:spMkLst>
        </pc:spChg>
        <pc:spChg chg="mod">
          <ac:chgData name="Tong KuNG" userId="cdea5fa8f2627b4e" providerId="LiveId" clId="{F714CB47-061E-5949-88F9-66CA4D2E4BFA}" dt="2024-07-02T03:44:00.113" v="4202" actId="1037"/>
          <ac:spMkLst>
            <pc:docMk/>
            <pc:sldMk cId="3522287341" sldId="322"/>
            <ac:spMk id="88" creationId="{7F625FD4-CDA6-B50F-F1F1-B8AC12FC75EC}"/>
          </ac:spMkLst>
        </pc:spChg>
        <pc:picChg chg="add mod">
          <ac:chgData name="Tong KuNG" userId="cdea5fa8f2627b4e" providerId="LiveId" clId="{F714CB47-061E-5949-88F9-66CA4D2E4BFA}" dt="2024-07-02T03:43:42.745" v="4189"/>
          <ac:picMkLst>
            <pc:docMk/>
            <pc:sldMk cId="3522287341" sldId="322"/>
            <ac:picMk id="3" creationId="{C4220EF1-8A0A-8D5A-82C8-FF64C376A83E}"/>
          </ac:picMkLst>
        </pc:picChg>
        <pc:picChg chg="mod">
          <ac:chgData name="Tong KuNG" userId="cdea5fa8f2627b4e" providerId="LiveId" clId="{F714CB47-061E-5949-88F9-66CA4D2E4BFA}" dt="2024-07-02T03:44:00.113" v="4202" actId="1037"/>
          <ac:picMkLst>
            <pc:docMk/>
            <pc:sldMk cId="3522287341" sldId="322"/>
            <ac:picMk id="5" creationId="{6608BB4E-D2B0-BE5D-FF7D-F4D00D198282}"/>
          </ac:picMkLst>
        </pc:picChg>
        <pc:picChg chg="mod">
          <ac:chgData name="Tong KuNG" userId="cdea5fa8f2627b4e" providerId="LiveId" clId="{F714CB47-061E-5949-88F9-66CA4D2E4BFA}" dt="2024-07-02T03:44:00.113" v="4202" actId="1037"/>
          <ac:picMkLst>
            <pc:docMk/>
            <pc:sldMk cId="3522287341" sldId="322"/>
            <ac:picMk id="10" creationId="{572307FE-081D-3F19-0CBB-3771115B7E48}"/>
          </ac:picMkLst>
        </pc:picChg>
        <pc:picChg chg="mod">
          <ac:chgData name="Tong KuNG" userId="cdea5fa8f2627b4e" providerId="LiveId" clId="{F714CB47-061E-5949-88F9-66CA4D2E4BFA}" dt="2024-07-02T03:44:00.113" v="4202" actId="1037"/>
          <ac:picMkLst>
            <pc:docMk/>
            <pc:sldMk cId="3522287341" sldId="322"/>
            <ac:picMk id="20" creationId="{3A67B983-B27C-A95F-A504-5825BEAE817B}"/>
          </ac:picMkLst>
        </pc:picChg>
        <pc:picChg chg="mod">
          <ac:chgData name="Tong KuNG" userId="cdea5fa8f2627b4e" providerId="LiveId" clId="{F714CB47-061E-5949-88F9-66CA4D2E4BFA}" dt="2024-07-02T03:44:00.113" v="4202" actId="1037"/>
          <ac:picMkLst>
            <pc:docMk/>
            <pc:sldMk cId="3522287341" sldId="322"/>
            <ac:picMk id="21" creationId="{4C532991-29CF-055B-636D-C07E8BEC47CA}"/>
          </ac:picMkLst>
        </pc:picChg>
        <pc:cxnChg chg="mod">
          <ac:chgData name="Tong KuNG" userId="cdea5fa8f2627b4e" providerId="LiveId" clId="{F714CB47-061E-5949-88F9-66CA4D2E4BFA}" dt="2024-07-02T03:44:00.113" v="4202" actId="1037"/>
          <ac:cxnSpMkLst>
            <pc:docMk/>
            <pc:sldMk cId="3522287341" sldId="322"/>
            <ac:cxnSpMk id="69" creationId="{82BB38EE-16B0-2FBD-3D13-FD5C485DA928}"/>
          </ac:cxnSpMkLst>
        </pc:cxnChg>
        <pc:cxnChg chg="mod">
          <ac:chgData name="Tong KuNG" userId="cdea5fa8f2627b4e" providerId="LiveId" clId="{F714CB47-061E-5949-88F9-66CA4D2E4BFA}" dt="2024-07-02T03:44:00.113" v="4202" actId="1037"/>
          <ac:cxnSpMkLst>
            <pc:docMk/>
            <pc:sldMk cId="3522287341" sldId="322"/>
            <ac:cxnSpMk id="70" creationId="{52CD0C07-9FA3-BE0E-A8A2-84F26B160953}"/>
          </ac:cxnSpMkLst>
        </pc:cxnChg>
        <pc:cxnChg chg="mod">
          <ac:chgData name="Tong KuNG" userId="cdea5fa8f2627b4e" providerId="LiveId" clId="{F714CB47-061E-5949-88F9-66CA4D2E4BFA}" dt="2024-07-02T03:44:00.113" v="4202" actId="1037"/>
          <ac:cxnSpMkLst>
            <pc:docMk/>
            <pc:sldMk cId="3522287341" sldId="322"/>
            <ac:cxnSpMk id="71" creationId="{2C63792E-2AE3-9948-670B-08A4B02C5804}"/>
          </ac:cxnSpMkLst>
        </pc:cxnChg>
        <pc:cxnChg chg="mod">
          <ac:chgData name="Tong KuNG" userId="cdea5fa8f2627b4e" providerId="LiveId" clId="{F714CB47-061E-5949-88F9-66CA4D2E4BFA}" dt="2024-07-02T03:44:00.113" v="4202" actId="1037"/>
          <ac:cxnSpMkLst>
            <pc:docMk/>
            <pc:sldMk cId="3522287341" sldId="322"/>
            <ac:cxnSpMk id="72" creationId="{AFA40695-7E67-B00C-5A03-58DE1EF46EC2}"/>
          </ac:cxnSpMkLst>
        </pc:cxnChg>
        <pc:cxnChg chg="mod">
          <ac:chgData name="Tong KuNG" userId="cdea5fa8f2627b4e" providerId="LiveId" clId="{F714CB47-061E-5949-88F9-66CA4D2E4BFA}" dt="2024-07-02T03:44:00.113" v="4202" actId="1037"/>
          <ac:cxnSpMkLst>
            <pc:docMk/>
            <pc:sldMk cId="3522287341" sldId="322"/>
            <ac:cxnSpMk id="73" creationId="{5E3BC1B7-828D-6D1E-9EB3-38FD26FA726D}"/>
          </ac:cxnSpMkLst>
        </pc:cxnChg>
        <pc:cxnChg chg="mod">
          <ac:chgData name="Tong KuNG" userId="cdea5fa8f2627b4e" providerId="LiveId" clId="{F714CB47-061E-5949-88F9-66CA4D2E4BFA}" dt="2024-07-02T03:44:00.113" v="4202" actId="1037"/>
          <ac:cxnSpMkLst>
            <pc:docMk/>
            <pc:sldMk cId="3522287341" sldId="322"/>
            <ac:cxnSpMk id="74" creationId="{FCD4FD07-307E-24B9-7716-406762C29D9B}"/>
          </ac:cxnSpMkLst>
        </pc:cxnChg>
        <pc:cxnChg chg="mod">
          <ac:chgData name="Tong KuNG" userId="cdea5fa8f2627b4e" providerId="LiveId" clId="{F714CB47-061E-5949-88F9-66CA4D2E4BFA}" dt="2024-07-02T03:44:00.113" v="4202" actId="1037"/>
          <ac:cxnSpMkLst>
            <pc:docMk/>
            <pc:sldMk cId="3522287341" sldId="322"/>
            <ac:cxnSpMk id="75" creationId="{45E4C404-CA13-387E-15E5-E79A9F9BE7A1}"/>
          </ac:cxnSpMkLst>
        </pc:cxnChg>
        <pc:cxnChg chg="mod">
          <ac:chgData name="Tong KuNG" userId="cdea5fa8f2627b4e" providerId="LiveId" clId="{F714CB47-061E-5949-88F9-66CA4D2E4BFA}" dt="2024-07-02T03:44:00.113" v="4202" actId="1037"/>
          <ac:cxnSpMkLst>
            <pc:docMk/>
            <pc:sldMk cId="3522287341" sldId="322"/>
            <ac:cxnSpMk id="76" creationId="{FA86999B-FD37-394C-3B03-42EE2D5E4927}"/>
          </ac:cxnSpMkLst>
        </pc:cxnChg>
        <pc:cxnChg chg="mod">
          <ac:chgData name="Tong KuNG" userId="cdea5fa8f2627b4e" providerId="LiveId" clId="{F714CB47-061E-5949-88F9-66CA4D2E4BFA}" dt="2024-07-02T03:44:00.113" v="4202" actId="1037"/>
          <ac:cxnSpMkLst>
            <pc:docMk/>
            <pc:sldMk cId="3522287341" sldId="322"/>
            <ac:cxnSpMk id="83" creationId="{1690DF41-F00F-E7CF-AE3E-4562BEE97C15}"/>
          </ac:cxnSpMkLst>
        </pc:cxnChg>
        <pc:cxnChg chg="mod">
          <ac:chgData name="Tong KuNG" userId="cdea5fa8f2627b4e" providerId="LiveId" clId="{F714CB47-061E-5949-88F9-66CA4D2E4BFA}" dt="2024-07-02T03:44:00.113" v="4202" actId="1037"/>
          <ac:cxnSpMkLst>
            <pc:docMk/>
            <pc:sldMk cId="3522287341" sldId="322"/>
            <ac:cxnSpMk id="84" creationId="{8D514441-D592-FEC7-E207-2D662AFC6FAA}"/>
          </ac:cxnSpMkLst>
        </pc:cxnChg>
      </pc:sldChg>
      <pc:sldChg chg="addSp delSp modSp mod ord">
        <pc:chgData name="Tong KuNG" userId="cdea5fa8f2627b4e" providerId="LiveId" clId="{F714CB47-061E-5949-88F9-66CA4D2E4BFA}" dt="2024-07-09T13:45:16.433" v="6804" actId="20577"/>
        <pc:sldMkLst>
          <pc:docMk/>
          <pc:sldMk cId="2205772074" sldId="324"/>
        </pc:sldMkLst>
        <pc:spChg chg="mod">
          <ac:chgData name="Tong KuNG" userId="cdea5fa8f2627b4e" providerId="LiveId" clId="{F714CB47-061E-5949-88F9-66CA4D2E4BFA}" dt="2024-07-02T13:57:29.908" v="4529" actId="20577"/>
          <ac:spMkLst>
            <pc:docMk/>
            <pc:sldMk cId="2205772074" sldId="324"/>
            <ac:spMk id="2" creationId="{87EB1F54-E606-6A93-2E60-1BFF2D77F8EB}"/>
          </ac:spMkLst>
        </pc:spChg>
        <pc:spChg chg="mod">
          <ac:chgData name="Tong KuNG" userId="cdea5fa8f2627b4e" providerId="LiveId" clId="{F714CB47-061E-5949-88F9-66CA4D2E4BFA}" dt="2024-07-09T13:45:16.433" v="6804" actId="20577"/>
          <ac:spMkLst>
            <pc:docMk/>
            <pc:sldMk cId="2205772074" sldId="324"/>
            <ac:spMk id="3" creationId="{727773FA-94C8-597A-01B5-69E9B37AF601}"/>
          </ac:spMkLst>
        </pc:spChg>
        <pc:spChg chg="add del">
          <ac:chgData name="Tong KuNG" userId="cdea5fa8f2627b4e" providerId="LiveId" clId="{F714CB47-061E-5949-88F9-66CA4D2E4BFA}" dt="2024-07-02T13:52:48.576" v="4520" actId="478"/>
          <ac:spMkLst>
            <pc:docMk/>
            <pc:sldMk cId="2205772074" sldId="324"/>
            <ac:spMk id="7" creationId="{1E0822F3-7B2B-B5BF-F84F-9E31985FFDBF}"/>
          </ac:spMkLst>
        </pc:spChg>
        <pc:spChg chg="mod">
          <ac:chgData name="Tong KuNG" userId="cdea5fa8f2627b4e" providerId="LiveId" clId="{F714CB47-061E-5949-88F9-66CA4D2E4BFA}" dt="2024-07-08T06:30:17.065" v="5758" actId="20577"/>
          <ac:spMkLst>
            <pc:docMk/>
            <pc:sldMk cId="2205772074" sldId="324"/>
            <ac:spMk id="8" creationId="{D31B38CD-6801-740B-1CD0-118A1B73406A}"/>
          </ac:spMkLst>
        </pc:spChg>
        <pc:spChg chg="add mod">
          <ac:chgData name="Tong KuNG" userId="cdea5fa8f2627b4e" providerId="LiveId" clId="{F714CB47-061E-5949-88F9-66CA4D2E4BFA}" dt="2024-07-01T09:50:10.290" v="2955"/>
          <ac:spMkLst>
            <pc:docMk/>
            <pc:sldMk cId="2205772074" sldId="324"/>
            <ac:spMk id="10" creationId="{391C679B-6265-4437-D8E4-0D69DABA3A0D}"/>
          </ac:spMkLst>
        </pc:spChg>
        <pc:spChg chg="add mod">
          <ac:chgData name="Tong KuNG" userId="cdea5fa8f2627b4e" providerId="LiveId" clId="{F714CB47-061E-5949-88F9-66CA4D2E4BFA}" dt="2024-07-02T13:52:49.107" v="4521"/>
          <ac:spMkLst>
            <pc:docMk/>
            <pc:sldMk cId="2205772074" sldId="324"/>
            <ac:spMk id="11" creationId="{6B6431B1-28B2-A27F-45BC-1EBAF207E2A8}"/>
          </ac:spMkLst>
        </pc:spChg>
        <pc:picChg chg="add mod">
          <ac:chgData name="Tong KuNG" userId="cdea5fa8f2627b4e" providerId="LiveId" clId="{F714CB47-061E-5949-88F9-66CA4D2E4BFA}" dt="2024-07-02T03:44:42.168" v="4233"/>
          <ac:picMkLst>
            <pc:docMk/>
            <pc:sldMk cId="2205772074" sldId="324"/>
            <ac:picMk id="10" creationId="{04019BF6-787D-2CFC-47FC-6005D6C7AC10}"/>
          </ac:picMkLst>
        </pc:picChg>
      </pc:sldChg>
      <pc:sldChg chg="addSp delSp modSp mod ord modAnim">
        <pc:chgData name="Tong KuNG" userId="cdea5fa8f2627b4e" providerId="LiveId" clId="{F714CB47-061E-5949-88F9-66CA4D2E4BFA}" dt="2024-07-09T13:47:40.305" v="6826" actId="20577"/>
        <pc:sldMkLst>
          <pc:docMk/>
          <pc:sldMk cId="1205820534" sldId="327"/>
        </pc:sldMkLst>
        <pc:spChg chg="mod">
          <ac:chgData name="Tong KuNG" userId="cdea5fa8f2627b4e" providerId="LiveId" clId="{F714CB47-061E-5949-88F9-66CA4D2E4BFA}" dt="2024-07-01T09:42:43.186" v="2889"/>
          <ac:spMkLst>
            <pc:docMk/>
            <pc:sldMk cId="1205820534" sldId="327"/>
            <ac:spMk id="2" creationId="{3AF481C2-7F89-1128-84B2-6368A6DD0540}"/>
          </ac:spMkLst>
        </pc:spChg>
        <pc:spChg chg="del">
          <ac:chgData name="Tong KuNG" userId="cdea5fa8f2627b4e" providerId="LiveId" clId="{F714CB47-061E-5949-88F9-66CA4D2E4BFA}" dt="2024-07-02T14:12:29.738" v="4532" actId="478"/>
          <ac:spMkLst>
            <pc:docMk/>
            <pc:sldMk cId="1205820534" sldId="327"/>
            <ac:spMk id="4" creationId="{6E28C014-B523-3C13-BA57-DC21C742A268}"/>
          </ac:spMkLst>
        </pc:spChg>
        <pc:spChg chg="mod">
          <ac:chgData name="Tong KuNG" userId="cdea5fa8f2627b4e" providerId="LiveId" clId="{F714CB47-061E-5949-88F9-66CA4D2E4BFA}" dt="2024-07-09T13:47:17.952" v="6822" actId="20577"/>
          <ac:spMkLst>
            <pc:docMk/>
            <pc:sldMk cId="1205820534" sldId="327"/>
            <ac:spMk id="5" creationId="{43E45100-124B-DB5C-47AB-0F57887ECE6E}"/>
          </ac:spMkLst>
        </pc:spChg>
        <pc:spChg chg="del mod">
          <ac:chgData name="Tong KuNG" userId="cdea5fa8f2627b4e" providerId="LiveId" clId="{F714CB47-061E-5949-88F9-66CA4D2E4BFA}" dt="2024-07-02T14:13:02.246" v="4540" actId="478"/>
          <ac:spMkLst>
            <pc:docMk/>
            <pc:sldMk cId="1205820534" sldId="327"/>
            <ac:spMk id="8" creationId="{A21C90A6-3FEC-8D6A-C509-393AC130EBF3}"/>
          </ac:spMkLst>
        </pc:spChg>
        <pc:spChg chg="add mod">
          <ac:chgData name="Tong KuNG" userId="cdea5fa8f2627b4e" providerId="LiveId" clId="{F714CB47-061E-5949-88F9-66CA4D2E4BFA}" dt="2024-07-01T09:50:10.290" v="2955"/>
          <ac:spMkLst>
            <pc:docMk/>
            <pc:sldMk cId="1205820534" sldId="327"/>
            <ac:spMk id="9" creationId="{002C1219-9B21-877D-4013-3FDB6C295EF2}"/>
          </ac:spMkLst>
        </pc:spChg>
        <pc:spChg chg="add mod">
          <ac:chgData name="Tong KuNG" userId="cdea5fa8f2627b4e" providerId="LiveId" clId="{F714CB47-061E-5949-88F9-66CA4D2E4BFA}" dt="2024-07-02T14:12:27.503" v="4531"/>
          <ac:spMkLst>
            <pc:docMk/>
            <pc:sldMk cId="1205820534" sldId="327"/>
            <ac:spMk id="10" creationId="{EDF54AA8-CCD9-B2CE-0661-9665D0ED5325}"/>
          </ac:spMkLst>
        </pc:spChg>
        <pc:spChg chg="add mod">
          <ac:chgData name="Tong KuNG" userId="cdea5fa8f2627b4e" providerId="LiveId" clId="{F714CB47-061E-5949-88F9-66CA4D2E4BFA}" dt="2024-07-02T14:12:44.264" v="4535" actId="1076"/>
          <ac:spMkLst>
            <pc:docMk/>
            <pc:sldMk cId="1205820534" sldId="327"/>
            <ac:spMk id="11" creationId="{F6555E96-2C33-B21A-6B9B-6FA1442C747A}"/>
          </ac:spMkLst>
        </pc:spChg>
        <pc:spChg chg="del">
          <ac:chgData name="Tong KuNG" userId="cdea5fa8f2627b4e" providerId="LiveId" clId="{F714CB47-061E-5949-88F9-66CA4D2E4BFA}" dt="2024-07-02T14:13:03.949" v="4541" actId="478"/>
          <ac:spMkLst>
            <pc:docMk/>
            <pc:sldMk cId="1205820534" sldId="327"/>
            <ac:spMk id="12" creationId="{F9E26771-9622-D865-2C2B-9697935E33F2}"/>
          </ac:spMkLst>
        </pc:spChg>
        <pc:spChg chg="mod">
          <ac:chgData name="Tong KuNG" userId="cdea5fa8f2627b4e" providerId="LiveId" clId="{F714CB47-061E-5949-88F9-66CA4D2E4BFA}" dt="2024-07-02T14:13:14.194" v="4543" actId="1076"/>
          <ac:spMkLst>
            <pc:docMk/>
            <pc:sldMk cId="1205820534" sldId="327"/>
            <ac:spMk id="13" creationId="{025C2C3A-751A-7C04-1B39-FFCCB1E8CB7F}"/>
          </ac:spMkLst>
        </pc:spChg>
        <pc:spChg chg="mod">
          <ac:chgData name="Tong KuNG" userId="cdea5fa8f2627b4e" providerId="LiveId" clId="{F714CB47-061E-5949-88F9-66CA4D2E4BFA}" dt="2024-07-02T14:13:06.705" v="4542" actId="1076"/>
          <ac:spMkLst>
            <pc:docMk/>
            <pc:sldMk cId="1205820534" sldId="327"/>
            <ac:spMk id="14" creationId="{49F795EC-75DE-60D0-D0F8-31F33CD5E3C3}"/>
          </ac:spMkLst>
        </pc:spChg>
        <pc:spChg chg="add mod">
          <ac:chgData name="Tong KuNG" userId="cdea5fa8f2627b4e" providerId="LiveId" clId="{F714CB47-061E-5949-88F9-66CA4D2E4BFA}" dt="2024-07-02T14:12:53.428" v="4538" actId="14100"/>
          <ac:spMkLst>
            <pc:docMk/>
            <pc:sldMk cId="1205820534" sldId="327"/>
            <ac:spMk id="15" creationId="{0815C37A-B325-9C22-8109-17E2F2DA7DD3}"/>
          </ac:spMkLst>
        </pc:spChg>
        <pc:spChg chg="mod">
          <ac:chgData name="Tong KuNG" userId="cdea5fa8f2627b4e" providerId="LiveId" clId="{F714CB47-061E-5949-88F9-66CA4D2E4BFA}" dt="2024-07-02T14:13:21.705" v="4544" actId="14100"/>
          <ac:spMkLst>
            <pc:docMk/>
            <pc:sldMk cId="1205820534" sldId="327"/>
            <ac:spMk id="18" creationId="{85678D7D-5CCD-5602-92B8-643232438D3B}"/>
          </ac:spMkLst>
        </pc:spChg>
        <pc:spChg chg="mod">
          <ac:chgData name="Tong KuNG" userId="cdea5fa8f2627b4e" providerId="LiveId" clId="{F714CB47-061E-5949-88F9-66CA4D2E4BFA}" dt="2024-07-09T13:47:40.305" v="6826" actId="20577"/>
          <ac:spMkLst>
            <pc:docMk/>
            <pc:sldMk cId="1205820534" sldId="327"/>
            <ac:spMk id="20" creationId="{AA004F07-96D6-02AE-3CD9-CF2BACAACC0F}"/>
          </ac:spMkLst>
        </pc:spChg>
        <pc:spChg chg="add mod">
          <ac:chgData name="Tong KuNG" userId="cdea5fa8f2627b4e" providerId="LiveId" clId="{F714CB47-061E-5949-88F9-66CA4D2E4BFA}" dt="2024-07-02T14:14:10.836" v="4548"/>
          <ac:spMkLst>
            <pc:docMk/>
            <pc:sldMk cId="1205820534" sldId="327"/>
            <ac:spMk id="22" creationId="{ECC1B4E6-876F-10AA-4D8E-32F6578AA657}"/>
          </ac:spMkLst>
        </pc:spChg>
        <pc:spChg chg="add mod">
          <ac:chgData name="Tong KuNG" userId="cdea5fa8f2627b4e" providerId="LiveId" clId="{F714CB47-061E-5949-88F9-66CA4D2E4BFA}" dt="2024-07-02T14:23:26.002" v="4553"/>
          <ac:spMkLst>
            <pc:docMk/>
            <pc:sldMk cId="1205820534" sldId="327"/>
            <ac:spMk id="23" creationId="{593B25B8-95D9-C2D2-456E-904C06B21D76}"/>
          </ac:spMkLst>
        </pc:spChg>
        <pc:spChg chg="add del">
          <ac:chgData name="Tong KuNG" userId="cdea5fa8f2627b4e" providerId="LiveId" clId="{F714CB47-061E-5949-88F9-66CA4D2E4BFA}" dt="2024-07-02T14:23:25.244" v="4552" actId="478"/>
          <ac:spMkLst>
            <pc:docMk/>
            <pc:sldMk cId="1205820534" sldId="327"/>
            <ac:spMk id="24" creationId="{1CA132B2-23F2-AD99-A5F9-61FA7C11B383}"/>
          </ac:spMkLst>
        </pc:spChg>
        <pc:picChg chg="add mod">
          <ac:chgData name="Tong KuNG" userId="cdea5fa8f2627b4e" providerId="LiveId" clId="{F714CB47-061E-5949-88F9-66CA4D2E4BFA}" dt="2024-07-02T03:44:46.956" v="4235"/>
          <ac:picMkLst>
            <pc:docMk/>
            <pc:sldMk cId="1205820534" sldId="327"/>
            <ac:picMk id="9" creationId="{23846544-14E1-0C6A-322D-FC33C3FD17F3}"/>
          </ac:picMkLst>
        </pc:picChg>
        <pc:picChg chg="add mod">
          <ac:chgData name="Tong KuNG" userId="cdea5fa8f2627b4e" providerId="LiveId" clId="{F714CB47-061E-5949-88F9-66CA4D2E4BFA}" dt="2024-07-02T14:14:10.836" v="4548"/>
          <ac:picMkLst>
            <pc:docMk/>
            <pc:sldMk cId="1205820534" sldId="327"/>
            <ac:picMk id="16" creationId="{150AC014-677F-10BF-F1B2-EF15FD87B803}"/>
          </ac:picMkLst>
        </pc:picChg>
      </pc:sldChg>
      <pc:sldChg chg="del">
        <pc:chgData name="Tong KuNG" userId="cdea5fa8f2627b4e" providerId="LiveId" clId="{F714CB47-061E-5949-88F9-66CA4D2E4BFA}" dt="2024-06-20T08:32:53.093" v="2423" actId="2696"/>
        <pc:sldMkLst>
          <pc:docMk/>
          <pc:sldMk cId="157646229" sldId="360"/>
        </pc:sldMkLst>
      </pc:sldChg>
      <pc:sldChg chg="del">
        <pc:chgData name="Tong KuNG" userId="cdea5fa8f2627b4e" providerId="LiveId" clId="{F714CB47-061E-5949-88F9-66CA4D2E4BFA}" dt="2024-06-20T08:32:53.093" v="2423" actId="2696"/>
        <pc:sldMkLst>
          <pc:docMk/>
          <pc:sldMk cId="2569940716" sldId="361"/>
        </pc:sldMkLst>
      </pc:sldChg>
      <pc:sldChg chg="addSp delSp modSp del mod delAnim modAnim">
        <pc:chgData name="Tong KuNG" userId="cdea5fa8f2627b4e" providerId="LiveId" clId="{F714CB47-061E-5949-88F9-66CA4D2E4BFA}" dt="2024-07-02T15:01:15.044" v="4724" actId="2696"/>
        <pc:sldMkLst>
          <pc:docMk/>
          <pc:sldMk cId="1837355491" sldId="362"/>
        </pc:sldMkLst>
        <pc:spChg chg="del">
          <ac:chgData name="Tong KuNG" userId="cdea5fa8f2627b4e" providerId="LiveId" clId="{F714CB47-061E-5949-88F9-66CA4D2E4BFA}" dt="2024-07-02T13:23:11.669" v="4390" actId="478"/>
          <ac:spMkLst>
            <pc:docMk/>
            <pc:sldMk cId="1837355491" sldId="362"/>
            <ac:spMk id="3" creationId="{3A7080F4-F73E-C037-7F4F-52221840BAF9}"/>
          </ac:spMkLst>
        </pc:spChg>
        <pc:spChg chg="add mod">
          <ac:chgData name="Tong KuNG" userId="cdea5fa8f2627b4e" providerId="LiveId" clId="{F714CB47-061E-5949-88F9-66CA4D2E4BFA}" dt="2024-07-01T09:50:10.290" v="2955"/>
          <ac:spMkLst>
            <pc:docMk/>
            <pc:sldMk cId="1837355491" sldId="362"/>
            <ac:spMk id="4" creationId="{181B0839-34AA-612E-08C8-3AA3F3D5CAFC}"/>
          </ac:spMkLst>
        </pc:spChg>
        <pc:spChg chg="mod topLvl">
          <ac:chgData name="Tong KuNG" userId="cdea5fa8f2627b4e" providerId="LiveId" clId="{F714CB47-061E-5949-88F9-66CA4D2E4BFA}" dt="2024-07-02T14:57:14.363" v="4701" actId="164"/>
          <ac:spMkLst>
            <pc:docMk/>
            <pc:sldMk cId="1837355491" sldId="362"/>
            <ac:spMk id="6" creationId="{72704DC6-B5C8-B727-BD95-EAC5B7D3B930}"/>
          </ac:spMkLst>
        </pc:spChg>
        <pc:spChg chg="add del mod">
          <ac:chgData name="Tong KuNG" userId="cdea5fa8f2627b4e" providerId="LiveId" clId="{F714CB47-061E-5949-88F9-66CA4D2E4BFA}" dt="2024-07-02T13:23:14.073" v="4391" actId="478"/>
          <ac:spMkLst>
            <pc:docMk/>
            <pc:sldMk cId="1837355491" sldId="362"/>
            <ac:spMk id="7" creationId="{2DCBF1DE-AF53-0B1A-0AA6-C474FA6A4A5A}"/>
          </ac:spMkLst>
        </pc:spChg>
        <pc:spChg chg="mod topLvl">
          <ac:chgData name="Tong KuNG" userId="cdea5fa8f2627b4e" providerId="LiveId" clId="{F714CB47-061E-5949-88F9-66CA4D2E4BFA}" dt="2024-07-02T14:57:14.363" v="4701" actId="164"/>
          <ac:spMkLst>
            <pc:docMk/>
            <pc:sldMk cId="1837355491" sldId="362"/>
            <ac:spMk id="9" creationId="{B5F6D099-80B2-2725-8DA8-BC238E6256F9}"/>
          </ac:spMkLst>
        </pc:spChg>
        <pc:spChg chg="topLvl">
          <ac:chgData name="Tong KuNG" userId="cdea5fa8f2627b4e" providerId="LiveId" clId="{F714CB47-061E-5949-88F9-66CA4D2E4BFA}" dt="2024-07-02T14:56:38.120" v="4694" actId="164"/>
          <ac:spMkLst>
            <pc:docMk/>
            <pc:sldMk cId="1837355491" sldId="362"/>
            <ac:spMk id="16" creationId="{929219A7-EF10-5D91-CC7D-8A8AB1EA8BDF}"/>
          </ac:spMkLst>
        </pc:spChg>
        <pc:spChg chg="mod topLvl">
          <ac:chgData name="Tong KuNG" userId="cdea5fa8f2627b4e" providerId="LiveId" clId="{F714CB47-061E-5949-88F9-66CA4D2E4BFA}" dt="2024-07-02T14:56:38.120" v="4694" actId="164"/>
          <ac:spMkLst>
            <pc:docMk/>
            <pc:sldMk cId="1837355491" sldId="362"/>
            <ac:spMk id="17" creationId="{25BBE622-1C33-E1FA-90B4-A5F32764BFDB}"/>
          </ac:spMkLst>
        </pc:spChg>
        <pc:spChg chg="add mod">
          <ac:chgData name="Tong KuNG" userId="cdea5fa8f2627b4e" providerId="LiveId" clId="{F714CB47-061E-5949-88F9-66CA4D2E4BFA}" dt="2024-07-02T13:23:27.306" v="4398" actId="20577"/>
          <ac:spMkLst>
            <pc:docMk/>
            <pc:sldMk cId="1837355491" sldId="362"/>
            <ac:spMk id="19" creationId="{75F07299-65A3-D192-30F1-E50165C5296A}"/>
          </ac:spMkLst>
        </pc:spChg>
        <pc:spChg chg="add del">
          <ac:chgData name="Tong KuNG" userId="cdea5fa8f2627b4e" providerId="LiveId" clId="{F714CB47-061E-5949-88F9-66CA4D2E4BFA}" dt="2024-07-02T03:59:15.992" v="4263" actId="478"/>
          <ac:spMkLst>
            <pc:docMk/>
            <pc:sldMk cId="1837355491" sldId="362"/>
            <ac:spMk id="19" creationId="{E379B636-7E8D-8161-56D3-0D1148879477}"/>
          </ac:spMkLst>
        </pc:spChg>
        <pc:spChg chg="add mod">
          <ac:chgData name="Tong KuNG" userId="cdea5fa8f2627b4e" providerId="LiveId" clId="{F714CB47-061E-5949-88F9-66CA4D2E4BFA}" dt="2024-07-02T13:51:05.901" v="4505" actId="20577"/>
          <ac:spMkLst>
            <pc:docMk/>
            <pc:sldMk cId="1837355491" sldId="362"/>
            <ac:spMk id="20" creationId="{C09E3BAF-AA6B-4985-3AF6-E604602A335E}"/>
          </ac:spMkLst>
        </pc:spChg>
        <pc:spChg chg="mod">
          <ac:chgData name="Tong KuNG" userId="cdea5fa8f2627b4e" providerId="LiveId" clId="{F714CB47-061E-5949-88F9-66CA4D2E4BFA}" dt="2024-07-02T15:00:38.265" v="4719"/>
          <ac:spMkLst>
            <pc:docMk/>
            <pc:sldMk cId="1837355491" sldId="362"/>
            <ac:spMk id="27" creationId="{53FEE0B8-2A35-481C-B6B4-8B75CF697175}"/>
          </ac:spMkLst>
        </pc:spChg>
        <pc:spChg chg="mod">
          <ac:chgData name="Tong KuNG" userId="cdea5fa8f2627b4e" providerId="LiveId" clId="{F714CB47-061E-5949-88F9-66CA4D2E4BFA}" dt="2024-07-02T15:00:38.265" v="4719"/>
          <ac:spMkLst>
            <pc:docMk/>
            <pc:sldMk cId="1837355491" sldId="362"/>
            <ac:spMk id="28" creationId="{1E82890D-04CB-59EF-503A-F2928902BC50}"/>
          </ac:spMkLst>
        </pc:spChg>
        <pc:spChg chg="mod">
          <ac:chgData name="Tong KuNG" userId="cdea5fa8f2627b4e" providerId="LiveId" clId="{F714CB47-061E-5949-88F9-66CA4D2E4BFA}" dt="2024-07-01T09:42:43.186" v="2889"/>
          <ac:spMkLst>
            <pc:docMk/>
            <pc:sldMk cId="1837355491" sldId="362"/>
            <ac:spMk id="32" creationId="{789F806A-295D-13DD-F226-FB6DF18189DE}"/>
          </ac:spMkLst>
        </pc:spChg>
        <pc:grpChg chg="add del mod">
          <ac:chgData name="Tong KuNG" userId="cdea5fa8f2627b4e" providerId="LiveId" clId="{F714CB47-061E-5949-88F9-66CA4D2E4BFA}" dt="2024-07-02T14:56:28.309" v="4692" actId="165"/>
          <ac:grpSpMkLst>
            <pc:docMk/>
            <pc:sldMk cId="1837355491" sldId="362"/>
            <ac:grpSpMk id="22" creationId="{2E92BE83-0D79-3AB7-5561-FBE55D7EEC53}"/>
          </ac:grpSpMkLst>
        </pc:grpChg>
        <pc:grpChg chg="add del">
          <ac:chgData name="Tong KuNG" userId="cdea5fa8f2627b4e" providerId="LiveId" clId="{F714CB47-061E-5949-88F9-66CA4D2E4BFA}" dt="2024-07-02T14:56:38.120" v="4694" actId="164"/>
          <ac:grpSpMkLst>
            <pc:docMk/>
            <pc:sldMk cId="1837355491" sldId="362"/>
            <ac:grpSpMk id="23" creationId="{32C7EAA1-133F-2950-9A07-F4A5FA1682BB}"/>
          </ac:grpSpMkLst>
        </pc:grpChg>
        <pc:grpChg chg="add del">
          <ac:chgData name="Tong KuNG" userId="cdea5fa8f2627b4e" providerId="LiveId" clId="{F714CB47-061E-5949-88F9-66CA4D2E4BFA}" dt="2024-07-02T14:57:15.296" v="4702" actId="164"/>
          <ac:grpSpMkLst>
            <pc:docMk/>
            <pc:sldMk cId="1837355491" sldId="362"/>
            <ac:grpSpMk id="24" creationId="{5CD70EA3-2196-1BDD-05C4-D1C7F3C5CC38}"/>
          </ac:grpSpMkLst>
        </pc:grpChg>
        <pc:grpChg chg="add mod">
          <ac:chgData name="Tong KuNG" userId="cdea5fa8f2627b4e" providerId="LiveId" clId="{F714CB47-061E-5949-88F9-66CA4D2E4BFA}" dt="2024-07-02T15:00:38.265" v="4719"/>
          <ac:grpSpMkLst>
            <pc:docMk/>
            <pc:sldMk cId="1837355491" sldId="362"/>
            <ac:grpSpMk id="25" creationId="{020A18EF-80D8-DA60-7D89-FD18E1178994}"/>
          </ac:grpSpMkLst>
        </pc:grpChg>
        <pc:picChg chg="topLvl">
          <ac:chgData name="Tong KuNG" userId="cdea5fa8f2627b4e" providerId="LiveId" clId="{F714CB47-061E-5949-88F9-66CA4D2E4BFA}" dt="2024-07-02T14:57:14.363" v="4701" actId="164"/>
          <ac:picMkLst>
            <pc:docMk/>
            <pc:sldMk cId="1837355491" sldId="362"/>
            <ac:picMk id="2" creationId="{5013D160-7BD9-D69A-CF75-47051064CEB9}"/>
          </ac:picMkLst>
        </pc:picChg>
        <pc:picChg chg="add mod">
          <ac:chgData name="Tong KuNG" userId="cdea5fa8f2627b4e" providerId="LiveId" clId="{F714CB47-061E-5949-88F9-66CA4D2E4BFA}" dt="2024-07-02T03:43:35.550" v="4186"/>
          <ac:picMkLst>
            <pc:docMk/>
            <pc:sldMk cId="1837355491" sldId="362"/>
            <ac:picMk id="4" creationId="{AE36B981-0938-0A17-A81C-088C63171AD0}"/>
          </ac:picMkLst>
        </pc:picChg>
        <pc:picChg chg="mod topLvl">
          <ac:chgData name="Tong KuNG" userId="cdea5fa8f2627b4e" providerId="LiveId" clId="{F714CB47-061E-5949-88F9-66CA4D2E4BFA}" dt="2024-07-02T14:57:14.363" v="4701" actId="164"/>
          <ac:picMkLst>
            <pc:docMk/>
            <pc:sldMk cId="1837355491" sldId="362"/>
            <ac:picMk id="13" creationId="{32B8C54E-8BB1-B5FF-C693-E9EA40D46487}"/>
          </ac:picMkLst>
        </pc:picChg>
        <pc:picChg chg="mod topLvl">
          <ac:chgData name="Tong KuNG" userId="cdea5fa8f2627b4e" providerId="LiveId" clId="{F714CB47-061E-5949-88F9-66CA4D2E4BFA}" dt="2024-07-02T14:56:38.120" v="4694" actId="164"/>
          <ac:picMkLst>
            <pc:docMk/>
            <pc:sldMk cId="1837355491" sldId="362"/>
            <ac:picMk id="14" creationId="{74625E9C-2702-C295-311E-9E62861F0B64}"/>
          </ac:picMkLst>
        </pc:picChg>
        <pc:picChg chg="mod">
          <ac:chgData name="Tong KuNG" userId="cdea5fa8f2627b4e" providerId="LiveId" clId="{F714CB47-061E-5949-88F9-66CA4D2E4BFA}" dt="2024-07-02T15:00:38.265" v="4719"/>
          <ac:picMkLst>
            <pc:docMk/>
            <pc:sldMk cId="1837355491" sldId="362"/>
            <ac:picMk id="37" creationId="{29979417-B02F-191A-D519-BB9C3619A592}"/>
          </ac:picMkLst>
        </pc:picChg>
        <pc:picChg chg="mod">
          <ac:chgData name="Tong KuNG" userId="cdea5fa8f2627b4e" providerId="LiveId" clId="{F714CB47-061E-5949-88F9-66CA4D2E4BFA}" dt="2024-07-02T15:00:38.265" v="4719"/>
          <ac:picMkLst>
            <pc:docMk/>
            <pc:sldMk cId="1837355491" sldId="362"/>
            <ac:picMk id="38" creationId="{800FCEA0-09BE-84A7-575A-537600AEC461}"/>
          </ac:picMkLst>
        </pc:picChg>
        <pc:picChg chg="mod">
          <ac:chgData name="Tong KuNG" userId="cdea5fa8f2627b4e" providerId="LiveId" clId="{F714CB47-061E-5949-88F9-66CA4D2E4BFA}" dt="2024-07-02T15:00:38.265" v="4719"/>
          <ac:picMkLst>
            <pc:docMk/>
            <pc:sldMk cId="1837355491" sldId="362"/>
            <ac:picMk id="39" creationId="{A226D861-CD0C-6787-2A99-4FDAF647AC54}"/>
          </ac:picMkLst>
        </pc:picChg>
        <pc:cxnChg chg="mod topLvl">
          <ac:chgData name="Tong KuNG" userId="cdea5fa8f2627b4e" providerId="LiveId" clId="{F714CB47-061E-5949-88F9-66CA4D2E4BFA}" dt="2024-07-02T14:57:14.363" v="4701" actId="164"/>
          <ac:cxnSpMkLst>
            <pc:docMk/>
            <pc:sldMk cId="1837355491" sldId="362"/>
            <ac:cxnSpMk id="8" creationId="{41791229-5AA0-22C4-46B5-0D1D890AAFC2}"/>
          </ac:cxnSpMkLst>
        </pc:cxnChg>
        <pc:cxnChg chg="mod topLvl">
          <ac:chgData name="Tong KuNG" userId="cdea5fa8f2627b4e" providerId="LiveId" clId="{F714CB47-061E-5949-88F9-66CA4D2E4BFA}" dt="2024-07-02T14:57:14.363" v="4701" actId="164"/>
          <ac:cxnSpMkLst>
            <pc:docMk/>
            <pc:sldMk cId="1837355491" sldId="362"/>
            <ac:cxnSpMk id="10" creationId="{DBD40A68-909F-A942-75B8-FE1A2C9980B8}"/>
          </ac:cxnSpMkLst>
        </pc:cxnChg>
        <pc:cxnChg chg="mod topLvl">
          <ac:chgData name="Tong KuNG" userId="cdea5fa8f2627b4e" providerId="LiveId" clId="{F714CB47-061E-5949-88F9-66CA4D2E4BFA}" dt="2024-07-02T14:57:14.363" v="4701" actId="164"/>
          <ac:cxnSpMkLst>
            <pc:docMk/>
            <pc:sldMk cId="1837355491" sldId="362"/>
            <ac:cxnSpMk id="11" creationId="{7A459770-8C75-539F-B0B6-FAE6657968AF}"/>
          </ac:cxnSpMkLst>
        </pc:cxnChg>
        <pc:cxnChg chg="mod topLvl">
          <ac:chgData name="Tong KuNG" userId="cdea5fa8f2627b4e" providerId="LiveId" clId="{F714CB47-061E-5949-88F9-66CA4D2E4BFA}" dt="2024-07-02T14:56:38.120" v="4694" actId="164"/>
          <ac:cxnSpMkLst>
            <pc:docMk/>
            <pc:sldMk cId="1837355491" sldId="362"/>
            <ac:cxnSpMk id="12" creationId="{E1CD54A4-C3BA-700E-4A37-4AD1F9B7FB8E}"/>
          </ac:cxnSpMkLst>
        </pc:cxnChg>
        <pc:cxnChg chg="mod topLvl">
          <ac:chgData name="Tong KuNG" userId="cdea5fa8f2627b4e" providerId="LiveId" clId="{F714CB47-061E-5949-88F9-66CA4D2E4BFA}" dt="2024-07-02T14:56:38.120" v="4694" actId="164"/>
          <ac:cxnSpMkLst>
            <pc:docMk/>
            <pc:sldMk cId="1837355491" sldId="362"/>
            <ac:cxnSpMk id="15" creationId="{F3524323-BC40-B44A-09DE-D626EF33C79E}"/>
          </ac:cxnSpMkLst>
        </pc:cxnChg>
        <pc:cxnChg chg="mod topLvl">
          <ac:chgData name="Tong KuNG" userId="cdea5fa8f2627b4e" providerId="LiveId" clId="{F714CB47-061E-5949-88F9-66CA4D2E4BFA}" dt="2024-07-02T14:56:38.120" v="4694" actId="164"/>
          <ac:cxnSpMkLst>
            <pc:docMk/>
            <pc:sldMk cId="1837355491" sldId="362"/>
            <ac:cxnSpMk id="18" creationId="{B4F1EFF7-4DDF-F214-C49A-4915F44247A7}"/>
          </ac:cxnSpMkLst>
        </pc:cxnChg>
        <pc:cxnChg chg="mod topLvl">
          <ac:chgData name="Tong KuNG" userId="cdea5fa8f2627b4e" providerId="LiveId" clId="{F714CB47-061E-5949-88F9-66CA4D2E4BFA}" dt="2024-07-02T14:56:38.120" v="4694" actId="164"/>
          <ac:cxnSpMkLst>
            <pc:docMk/>
            <pc:sldMk cId="1837355491" sldId="362"/>
            <ac:cxnSpMk id="21" creationId="{9186FE52-AF03-EDE7-4292-B8869E34FF22}"/>
          </ac:cxnSpMkLst>
        </pc:cxnChg>
        <pc:cxnChg chg="mod topLvl">
          <ac:chgData name="Tong KuNG" userId="cdea5fa8f2627b4e" providerId="LiveId" clId="{F714CB47-061E-5949-88F9-66CA4D2E4BFA}" dt="2024-07-02T14:57:14.363" v="4701" actId="164"/>
          <ac:cxnSpMkLst>
            <pc:docMk/>
            <pc:sldMk cId="1837355491" sldId="362"/>
            <ac:cxnSpMk id="26" creationId="{4B96E1BE-8711-B256-791B-12FB4A2E7C13}"/>
          </ac:cxnSpMkLst>
        </pc:cxnChg>
        <pc:cxnChg chg="mod">
          <ac:chgData name="Tong KuNG" userId="cdea5fa8f2627b4e" providerId="LiveId" clId="{F714CB47-061E-5949-88F9-66CA4D2E4BFA}" dt="2024-07-02T15:00:38.265" v="4719"/>
          <ac:cxnSpMkLst>
            <pc:docMk/>
            <pc:sldMk cId="1837355491" sldId="362"/>
            <ac:cxnSpMk id="29" creationId="{40C6D25D-33B8-A862-BBA9-C4127E63A2F8}"/>
          </ac:cxnSpMkLst>
        </pc:cxnChg>
        <pc:cxnChg chg="mod">
          <ac:chgData name="Tong KuNG" userId="cdea5fa8f2627b4e" providerId="LiveId" clId="{F714CB47-061E-5949-88F9-66CA4D2E4BFA}" dt="2024-07-02T15:00:38.265" v="4719"/>
          <ac:cxnSpMkLst>
            <pc:docMk/>
            <pc:sldMk cId="1837355491" sldId="362"/>
            <ac:cxnSpMk id="30" creationId="{A82E0609-E657-C9F3-501B-5D5C389EA307}"/>
          </ac:cxnSpMkLst>
        </pc:cxnChg>
        <pc:cxnChg chg="mod">
          <ac:chgData name="Tong KuNG" userId="cdea5fa8f2627b4e" providerId="LiveId" clId="{F714CB47-061E-5949-88F9-66CA4D2E4BFA}" dt="2024-07-02T15:00:38.265" v="4719"/>
          <ac:cxnSpMkLst>
            <pc:docMk/>
            <pc:sldMk cId="1837355491" sldId="362"/>
            <ac:cxnSpMk id="31" creationId="{7DEE76B8-B1BC-C010-6651-8F6B8D29D407}"/>
          </ac:cxnSpMkLst>
        </pc:cxnChg>
        <pc:cxnChg chg="mod">
          <ac:chgData name="Tong KuNG" userId="cdea5fa8f2627b4e" providerId="LiveId" clId="{F714CB47-061E-5949-88F9-66CA4D2E4BFA}" dt="2024-07-02T15:00:38.265" v="4719"/>
          <ac:cxnSpMkLst>
            <pc:docMk/>
            <pc:sldMk cId="1837355491" sldId="362"/>
            <ac:cxnSpMk id="33" creationId="{2A793BBD-0675-8051-97FD-E77303292AE7}"/>
          </ac:cxnSpMkLst>
        </pc:cxnChg>
        <pc:cxnChg chg="mod">
          <ac:chgData name="Tong KuNG" userId="cdea5fa8f2627b4e" providerId="LiveId" clId="{F714CB47-061E-5949-88F9-66CA4D2E4BFA}" dt="2024-07-02T15:00:38.265" v="4719"/>
          <ac:cxnSpMkLst>
            <pc:docMk/>
            <pc:sldMk cId="1837355491" sldId="362"/>
            <ac:cxnSpMk id="34" creationId="{37761038-6EF4-D925-39AD-DA300CA5821B}"/>
          </ac:cxnSpMkLst>
        </pc:cxnChg>
        <pc:cxnChg chg="mod">
          <ac:chgData name="Tong KuNG" userId="cdea5fa8f2627b4e" providerId="LiveId" clId="{F714CB47-061E-5949-88F9-66CA4D2E4BFA}" dt="2024-07-02T15:00:38.265" v="4719"/>
          <ac:cxnSpMkLst>
            <pc:docMk/>
            <pc:sldMk cId="1837355491" sldId="362"/>
            <ac:cxnSpMk id="35" creationId="{5CBC114D-CFC5-CE58-060E-322666C97483}"/>
          </ac:cxnSpMkLst>
        </pc:cxnChg>
        <pc:cxnChg chg="mod">
          <ac:chgData name="Tong KuNG" userId="cdea5fa8f2627b4e" providerId="LiveId" clId="{F714CB47-061E-5949-88F9-66CA4D2E4BFA}" dt="2024-07-02T15:00:38.265" v="4719"/>
          <ac:cxnSpMkLst>
            <pc:docMk/>
            <pc:sldMk cId="1837355491" sldId="362"/>
            <ac:cxnSpMk id="36" creationId="{1CB80117-3AFA-EA09-CBB4-0D546F838058}"/>
          </ac:cxnSpMkLst>
        </pc:cxnChg>
        <pc:cxnChg chg="mod">
          <ac:chgData name="Tong KuNG" userId="cdea5fa8f2627b4e" providerId="LiveId" clId="{F714CB47-061E-5949-88F9-66CA4D2E4BFA}" dt="2024-07-02T15:00:38.265" v="4719"/>
          <ac:cxnSpMkLst>
            <pc:docMk/>
            <pc:sldMk cId="1837355491" sldId="362"/>
            <ac:cxnSpMk id="40" creationId="{6CEEA5D3-4222-14EE-75F6-8F1A2DD07531}"/>
          </ac:cxnSpMkLst>
        </pc:cxnChg>
        <pc:cxnChg chg="mod topLvl">
          <ac:chgData name="Tong KuNG" userId="cdea5fa8f2627b4e" providerId="LiveId" clId="{F714CB47-061E-5949-88F9-66CA4D2E4BFA}" dt="2024-07-02T14:57:14.363" v="4701" actId="164"/>
          <ac:cxnSpMkLst>
            <pc:docMk/>
            <pc:sldMk cId="1837355491" sldId="362"/>
            <ac:cxnSpMk id="49" creationId="{A2855964-7792-2E9F-61B5-07B016AF457A}"/>
          </ac:cxnSpMkLst>
        </pc:cxnChg>
      </pc:sldChg>
      <pc:sldChg chg="addSp delSp modSp del mod modAnim">
        <pc:chgData name="Tong KuNG" userId="cdea5fa8f2627b4e" providerId="LiveId" clId="{F714CB47-061E-5949-88F9-66CA4D2E4BFA}" dt="2024-07-02T15:01:24.642" v="4726" actId="2696"/>
        <pc:sldMkLst>
          <pc:docMk/>
          <pc:sldMk cId="3919338600" sldId="363"/>
        </pc:sldMkLst>
        <pc:spChg chg="del">
          <ac:chgData name="Tong KuNG" userId="cdea5fa8f2627b4e" providerId="LiveId" clId="{F714CB47-061E-5949-88F9-66CA4D2E4BFA}" dt="2024-07-02T13:23:07.045" v="4387" actId="478"/>
          <ac:spMkLst>
            <pc:docMk/>
            <pc:sldMk cId="3919338600" sldId="363"/>
            <ac:spMk id="3" creationId="{3A7080F4-F73E-C037-7F4F-52221840BAF9}"/>
          </ac:spMkLst>
        </pc:spChg>
        <pc:spChg chg="add mod">
          <ac:chgData name="Tong KuNG" userId="cdea5fa8f2627b4e" providerId="LiveId" clId="{F714CB47-061E-5949-88F9-66CA4D2E4BFA}" dt="2024-07-01T09:50:10.290" v="2955"/>
          <ac:spMkLst>
            <pc:docMk/>
            <pc:sldMk cId="3919338600" sldId="363"/>
            <ac:spMk id="4" creationId="{05D02E33-A995-8C7E-3BF5-503524DF1894}"/>
          </ac:spMkLst>
        </pc:spChg>
        <pc:spChg chg="topLvl">
          <ac:chgData name="Tong KuNG" userId="cdea5fa8f2627b4e" providerId="LiveId" clId="{F714CB47-061E-5949-88F9-66CA4D2E4BFA}" dt="2024-07-02T14:59:42.397" v="4716" actId="164"/>
          <ac:spMkLst>
            <pc:docMk/>
            <pc:sldMk cId="3919338600" sldId="363"/>
            <ac:spMk id="6" creationId="{72704DC6-B5C8-B727-BD95-EAC5B7D3B930}"/>
          </ac:spMkLst>
        </pc:spChg>
        <pc:spChg chg="mod topLvl">
          <ac:chgData name="Tong KuNG" userId="cdea5fa8f2627b4e" providerId="LiveId" clId="{F714CB47-061E-5949-88F9-66CA4D2E4BFA}" dt="2024-07-02T14:59:42.397" v="4716" actId="164"/>
          <ac:spMkLst>
            <pc:docMk/>
            <pc:sldMk cId="3919338600" sldId="363"/>
            <ac:spMk id="9" creationId="{B5F6D099-80B2-2725-8DA8-BC238E6256F9}"/>
          </ac:spMkLst>
        </pc:spChg>
        <pc:spChg chg="add del">
          <ac:chgData name="Tong KuNG" userId="cdea5fa8f2627b4e" providerId="LiveId" clId="{F714CB47-061E-5949-88F9-66CA4D2E4BFA}" dt="2024-07-02T13:51:10.486" v="4506" actId="478"/>
          <ac:spMkLst>
            <pc:docMk/>
            <pc:sldMk cId="3919338600" sldId="363"/>
            <ac:spMk id="19" creationId="{9F33C101-9F57-C53D-62FD-5D7BF5809014}"/>
          </ac:spMkLst>
        </pc:spChg>
        <pc:spChg chg="add del mod">
          <ac:chgData name="Tong KuNG" userId="cdea5fa8f2627b4e" providerId="LiveId" clId="{F714CB47-061E-5949-88F9-66CA4D2E4BFA}" dt="2024-07-02T13:23:08.222" v="4388" actId="478"/>
          <ac:spMkLst>
            <pc:docMk/>
            <pc:sldMk cId="3919338600" sldId="363"/>
            <ac:spMk id="20" creationId="{67333A55-B125-EA0B-E81D-60C4F39A3CDE}"/>
          </ac:spMkLst>
        </pc:spChg>
        <pc:spChg chg="add mod">
          <ac:chgData name="Tong KuNG" userId="cdea5fa8f2627b4e" providerId="LiveId" clId="{F714CB47-061E-5949-88F9-66CA4D2E4BFA}" dt="2024-07-02T13:23:31.145" v="4399" actId="20577"/>
          <ac:spMkLst>
            <pc:docMk/>
            <pc:sldMk cId="3919338600" sldId="363"/>
            <ac:spMk id="22" creationId="{0673C0F3-95D6-58A1-0C7D-86E670C4DE5B}"/>
          </ac:spMkLst>
        </pc:spChg>
        <pc:spChg chg="add mod">
          <ac:chgData name="Tong KuNG" userId="cdea5fa8f2627b4e" providerId="LiveId" clId="{F714CB47-061E-5949-88F9-66CA4D2E4BFA}" dt="2024-07-02T13:51:13.285" v="4507"/>
          <ac:spMkLst>
            <pc:docMk/>
            <pc:sldMk cId="3919338600" sldId="363"/>
            <ac:spMk id="23" creationId="{1F54AB6F-6382-8EC6-6D9A-0C8B0E29FDDF}"/>
          </ac:spMkLst>
        </pc:spChg>
        <pc:spChg chg="add mod">
          <ac:chgData name="Tong KuNG" userId="cdea5fa8f2627b4e" providerId="LiveId" clId="{F714CB47-061E-5949-88F9-66CA4D2E4BFA}" dt="2024-07-02T13:52:12.402" v="4515" actId="1076"/>
          <ac:spMkLst>
            <pc:docMk/>
            <pc:sldMk cId="3919338600" sldId="363"/>
            <ac:spMk id="24" creationId="{9754AED0-F130-B7DE-DD0B-885C75454DF6}"/>
          </ac:spMkLst>
        </pc:spChg>
        <pc:spChg chg="mod">
          <ac:chgData name="Tong KuNG" userId="cdea5fa8f2627b4e" providerId="LiveId" clId="{F714CB47-061E-5949-88F9-66CA4D2E4BFA}" dt="2024-07-01T09:42:43.186" v="2889"/>
          <ac:spMkLst>
            <pc:docMk/>
            <pc:sldMk cId="3919338600" sldId="363"/>
            <ac:spMk id="32" creationId="{789F806A-295D-13DD-F226-FB6DF18189DE}"/>
          </ac:spMkLst>
        </pc:spChg>
        <pc:grpChg chg="add del">
          <ac:chgData name="Tong KuNG" userId="cdea5fa8f2627b4e" providerId="LiveId" clId="{F714CB47-061E-5949-88F9-66CA4D2E4BFA}" dt="2024-07-02T14:59:45.585" v="4717" actId="164"/>
          <ac:grpSpMkLst>
            <pc:docMk/>
            <pc:sldMk cId="3919338600" sldId="363"/>
            <ac:grpSpMk id="25" creationId="{D8B2B974-4C15-AE7D-F14C-EC364F3828D2}"/>
          </ac:grpSpMkLst>
        </pc:grpChg>
        <pc:picChg chg="topLvl">
          <ac:chgData name="Tong KuNG" userId="cdea5fa8f2627b4e" providerId="LiveId" clId="{F714CB47-061E-5949-88F9-66CA4D2E4BFA}" dt="2024-07-02T14:59:42.397" v="4716" actId="164"/>
          <ac:picMkLst>
            <pc:docMk/>
            <pc:sldMk cId="3919338600" sldId="363"/>
            <ac:picMk id="2" creationId="{5013D160-7BD9-D69A-CF75-47051064CEB9}"/>
          </ac:picMkLst>
        </pc:picChg>
        <pc:picChg chg="add mod">
          <ac:chgData name="Tong KuNG" userId="cdea5fa8f2627b4e" providerId="LiveId" clId="{F714CB47-061E-5949-88F9-66CA4D2E4BFA}" dt="2024-07-02T03:43:37.558" v="4187"/>
          <ac:picMkLst>
            <pc:docMk/>
            <pc:sldMk cId="3919338600" sldId="363"/>
            <ac:picMk id="4" creationId="{95420B2C-75A3-AA2C-686C-09C9C0EAE60F}"/>
          </ac:picMkLst>
        </pc:picChg>
        <pc:picChg chg="topLvl">
          <ac:chgData name="Tong KuNG" userId="cdea5fa8f2627b4e" providerId="LiveId" clId="{F714CB47-061E-5949-88F9-66CA4D2E4BFA}" dt="2024-07-02T14:59:42.397" v="4716" actId="164"/>
          <ac:picMkLst>
            <pc:docMk/>
            <pc:sldMk cId="3919338600" sldId="363"/>
            <ac:picMk id="5" creationId="{18FEA395-C961-9C57-8218-3528A09BB15A}"/>
          </ac:picMkLst>
        </pc:picChg>
        <pc:picChg chg="topLvl">
          <ac:chgData name="Tong KuNG" userId="cdea5fa8f2627b4e" providerId="LiveId" clId="{F714CB47-061E-5949-88F9-66CA4D2E4BFA}" dt="2024-07-02T14:59:42.397" v="4716" actId="164"/>
          <ac:picMkLst>
            <pc:docMk/>
            <pc:sldMk cId="3919338600" sldId="363"/>
            <ac:picMk id="13" creationId="{32B8C54E-8BB1-B5FF-C693-E9EA40D46487}"/>
          </ac:picMkLst>
        </pc:picChg>
        <pc:cxnChg chg="topLvl">
          <ac:chgData name="Tong KuNG" userId="cdea5fa8f2627b4e" providerId="LiveId" clId="{F714CB47-061E-5949-88F9-66CA4D2E4BFA}" dt="2024-07-02T14:59:42.397" v="4716" actId="164"/>
          <ac:cxnSpMkLst>
            <pc:docMk/>
            <pc:sldMk cId="3919338600" sldId="363"/>
            <ac:cxnSpMk id="8" creationId="{41791229-5AA0-22C4-46B5-0D1D890AAFC2}"/>
          </ac:cxnSpMkLst>
        </pc:cxnChg>
        <pc:cxnChg chg="topLvl">
          <ac:chgData name="Tong KuNG" userId="cdea5fa8f2627b4e" providerId="LiveId" clId="{F714CB47-061E-5949-88F9-66CA4D2E4BFA}" dt="2024-07-02T14:59:42.397" v="4716" actId="164"/>
          <ac:cxnSpMkLst>
            <pc:docMk/>
            <pc:sldMk cId="3919338600" sldId="363"/>
            <ac:cxnSpMk id="10" creationId="{DBD40A68-909F-A942-75B8-FE1A2C9980B8}"/>
          </ac:cxnSpMkLst>
        </pc:cxnChg>
        <pc:cxnChg chg="topLvl">
          <ac:chgData name="Tong KuNG" userId="cdea5fa8f2627b4e" providerId="LiveId" clId="{F714CB47-061E-5949-88F9-66CA4D2E4BFA}" dt="2024-07-02T14:59:42.397" v="4716" actId="164"/>
          <ac:cxnSpMkLst>
            <pc:docMk/>
            <pc:sldMk cId="3919338600" sldId="363"/>
            <ac:cxnSpMk id="11" creationId="{7A459770-8C75-539F-B0B6-FAE6657968AF}"/>
          </ac:cxnSpMkLst>
        </pc:cxnChg>
        <pc:cxnChg chg="topLvl">
          <ac:chgData name="Tong KuNG" userId="cdea5fa8f2627b4e" providerId="LiveId" clId="{F714CB47-061E-5949-88F9-66CA4D2E4BFA}" dt="2024-07-02T14:59:42.397" v="4716" actId="164"/>
          <ac:cxnSpMkLst>
            <pc:docMk/>
            <pc:sldMk cId="3919338600" sldId="363"/>
            <ac:cxnSpMk id="15" creationId="{F3524323-BC40-B44A-09DE-D626EF33C79E}"/>
          </ac:cxnSpMkLst>
        </pc:cxnChg>
        <pc:cxnChg chg="topLvl">
          <ac:chgData name="Tong KuNG" userId="cdea5fa8f2627b4e" providerId="LiveId" clId="{F714CB47-061E-5949-88F9-66CA4D2E4BFA}" dt="2024-07-02T14:59:42.397" v="4716" actId="164"/>
          <ac:cxnSpMkLst>
            <pc:docMk/>
            <pc:sldMk cId="3919338600" sldId="363"/>
            <ac:cxnSpMk id="18" creationId="{B4F1EFF7-4DDF-F214-C49A-4915F44247A7}"/>
          </ac:cxnSpMkLst>
        </pc:cxnChg>
        <pc:cxnChg chg="topLvl">
          <ac:chgData name="Tong KuNG" userId="cdea5fa8f2627b4e" providerId="LiveId" clId="{F714CB47-061E-5949-88F9-66CA4D2E4BFA}" dt="2024-07-02T14:59:42.397" v="4716" actId="164"/>
          <ac:cxnSpMkLst>
            <pc:docMk/>
            <pc:sldMk cId="3919338600" sldId="363"/>
            <ac:cxnSpMk id="21" creationId="{9186FE52-AF03-EDE7-4292-B8869E34FF22}"/>
          </ac:cxnSpMkLst>
        </pc:cxnChg>
        <pc:cxnChg chg="mod topLvl">
          <ac:chgData name="Tong KuNG" userId="cdea5fa8f2627b4e" providerId="LiveId" clId="{F714CB47-061E-5949-88F9-66CA4D2E4BFA}" dt="2024-07-02T14:59:42.397" v="4716" actId="164"/>
          <ac:cxnSpMkLst>
            <pc:docMk/>
            <pc:sldMk cId="3919338600" sldId="363"/>
            <ac:cxnSpMk id="26" creationId="{4B96E1BE-8711-B256-791B-12FB4A2E7C13}"/>
          </ac:cxnSpMkLst>
        </pc:cxnChg>
        <pc:cxnChg chg="topLvl">
          <ac:chgData name="Tong KuNG" userId="cdea5fa8f2627b4e" providerId="LiveId" clId="{F714CB47-061E-5949-88F9-66CA4D2E4BFA}" dt="2024-07-02T14:59:42.397" v="4716" actId="164"/>
          <ac:cxnSpMkLst>
            <pc:docMk/>
            <pc:sldMk cId="3919338600" sldId="363"/>
            <ac:cxnSpMk id="49" creationId="{A2855964-7792-2E9F-61B5-07B016AF457A}"/>
          </ac:cxnSpMkLst>
        </pc:cxnChg>
      </pc:sldChg>
      <pc:sldChg chg="addSp delSp modSp del mod delAnim modAnim">
        <pc:chgData name="Tong KuNG" userId="cdea5fa8f2627b4e" providerId="LiveId" clId="{F714CB47-061E-5949-88F9-66CA4D2E4BFA}" dt="2024-07-02T13:51:27.269" v="4509" actId="2696"/>
        <pc:sldMkLst>
          <pc:docMk/>
          <pc:sldMk cId="3768424193" sldId="364"/>
        </pc:sldMkLst>
        <pc:spChg chg="add mod">
          <ac:chgData name="Tong KuNG" userId="cdea5fa8f2627b4e" providerId="LiveId" clId="{F714CB47-061E-5949-88F9-66CA4D2E4BFA}" dt="2024-07-01T09:50:10.290" v="2955"/>
          <ac:spMkLst>
            <pc:docMk/>
            <pc:sldMk cId="3768424193" sldId="364"/>
            <ac:spMk id="2" creationId="{3EB10C8D-2F14-30EA-1014-5D27B91E5B1E}"/>
          </ac:spMkLst>
        </pc:spChg>
        <pc:spChg chg="mod">
          <ac:chgData name="Tong KuNG" userId="cdea5fa8f2627b4e" providerId="LiveId" clId="{F714CB47-061E-5949-88F9-66CA4D2E4BFA}" dt="2024-07-02T13:22:55.402" v="4386" actId="20577"/>
          <ac:spMkLst>
            <pc:docMk/>
            <pc:sldMk cId="3768424193" sldId="364"/>
            <ac:spMk id="3" creationId="{3A7080F4-F73E-C037-7F4F-52221840BAF9}"/>
          </ac:spMkLst>
        </pc:spChg>
        <pc:spChg chg="add del">
          <ac:chgData name="Tong KuNG" userId="cdea5fa8f2627b4e" providerId="LiveId" clId="{F714CB47-061E-5949-88F9-66CA4D2E4BFA}" dt="2024-07-01T09:50:16.438" v="2963"/>
          <ac:spMkLst>
            <pc:docMk/>
            <pc:sldMk cId="3768424193" sldId="364"/>
            <ac:spMk id="4" creationId="{9E5FCC1A-0DD4-1B71-68E7-A4501D12F437}"/>
          </ac:spMkLst>
        </pc:spChg>
        <pc:spChg chg="del mod">
          <ac:chgData name="Tong KuNG" userId="cdea5fa8f2627b4e" providerId="LiveId" clId="{F714CB47-061E-5949-88F9-66CA4D2E4BFA}" dt="2024-07-02T13:21:17.339" v="4381" actId="478"/>
          <ac:spMkLst>
            <pc:docMk/>
            <pc:sldMk cId="3768424193" sldId="364"/>
            <ac:spMk id="7" creationId="{74B404CB-2C74-151F-C753-EC20290DF956}"/>
          </ac:spMkLst>
        </pc:spChg>
        <pc:spChg chg="mod">
          <ac:chgData name="Tong KuNG" userId="cdea5fa8f2627b4e" providerId="LiveId" clId="{F714CB47-061E-5949-88F9-66CA4D2E4BFA}" dt="2024-07-01T09:42:43.186" v="2889"/>
          <ac:spMkLst>
            <pc:docMk/>
            <pc:sldMk cId="3768424193" sldId="364"/>
            <ac:spMk id="32" creationId="{789F806A-295D-13DD-F226-FB6DF18189DE}"/>
          </ac:spMkLst>
        </pc:spChg>
        <pc:picChg chg="add mod">
          <ac:chgData name="Tong KuNG" userId="cdea5fa8f2627b4e" providerId="LiveId" clId="{F714CB47-061E-5949-88F9-66CA4D2E4BFA}" dt="2024-07-02T03:43:40.729" v="4188"/>
          <ac:picMkLst>
            <pc:docMk/>
            <pc:sldMk cId="3768424193" sldId="364"/>
            <ac:picMk id="2" creationId="{3DD0C890-9FAA-7B97-401F-515F91EC8EFA}"/>
          </ac:picMkLst>
        </pc:picChg>
      </pc:sldChg>
      <pc:sldChg chg="modSp del mod">
        <pc:chgData name="Tong KuNG" userId="cdea5fa8f2627b4e" providerId="LiveId" clId="{F714CB47-061E-5949-88F9-66CA4D2E4BFA}" dt="2024-06-20T07:10:08.814" v="2069" actId="2696"/>
        <pc:sldMkLst>
          <pc:docMk/>
          <pc:sldMk cId="3539612512" sldId="365"/>
        </pc:sldMkLst>
        <pc:spChg chg="mod">
          <ac:chgData name="Tong KuNG" userId="cdea5fa8f2627b4e" providerId="LiveId" clId="{F714CB47-061E-5949-88F9-66CA4D2E4BFA}" dt="2024-06-20T01:51:16.906" v="227" actId="20577"/>
          <ac:spMkLst>
            <pc:docMk/>
            <pc:sldMk cId="3539612512" sldId="365"/>
            <ac:spMk id="2" creationId="{84ADA8F7-A6A0-7FEE-5660-4DA15D3BC791}"/>
          </ac:spMkLst>
        </pc:spChg>
      </pc:sldChg>
      <pc:sldChg chg="addSp delSp modSp mod ord modShow modNotesTx">
        <pc:chgData name="Tong KuNG" userId="cdea5fa8f2627b4e" providerId="LiveId" clId="{F714CB47-061E-5949-88F9-66CA4D2E4BFA}" dt="2024-07-10T01:36:20.251" v="7078" actId="1076"/>
        <pc:sldMkLst>
          <pc:docMk/>
          <pc:sldMk cId="3341524715" sldId="367"/>
        </pc:sldMkLst>
        <pc:spChg chg="mod">
          <ac:chgData name="Tong KuNG" userId="cdea5fa8f2627b4e" providerId="LiveId" clId="{F714CB47-061E-5949-88F9-66CA4D2E4BFA}" dt="2024-07-09T11:52:38.896" v="6250" actId="20577"/>
          <ac:spMkLst>
            <pc:docMk/>
            <pc:sldMk cId="3341524715" sldId="367"/>
            <ac:spMk id="2" creationId="{D730F041-6B22-E8A2-2C86-73ACB6A24AA1}"/>
          </ac:spMkLst>
        </pc:spChg>
        <pc:spChg chg="add del">
          <ac:chgData name="Tong KuNG" userId="cdea5fa8f2627b4e" providerId="LiveId" clId="{F714CB47-061E-5949-88F9-66CA4D2E4BFA}" dt="2024-07-02T14:53:34.303" v="4670" actId="478"/>
          <ac:spMkLst>
            <pc:docMk/>
            <pc:sldMk cId="3341524715" sldId="367"/>
            <ac:spMk id="3" creationId="{6F1A8483-09B0-D50A-CEC0-B53C10A64ADE}"/>
          </ac:spMkLst>
        </pc:spChg>
        <pc:spChg chg="add mod">
          <ac:chgData name="Tong KuNG" userId="cdea5fa8f2627b4e" providerId="LiveId" clId="{F714CB47-061E-5949-88F9-66CA4D2E4BFA}" dt="2024-07-01T09:50:10.290" v="2955"/>
          <ac:spMkLst>
            <pc:docMk/>
            <pc:sldMk cId="3341524715" sldId="367"/>
            <ac:spMk id="4" creationId="{627954C2-73BB-0E42-95C2-C97A38DDEC7D}"/>
          </ac:spMkLst>
        </pc:spChg>
        <pc:spChg chg="add mod">
          <ac:chgData name="Tong KuNG" userId="cdea5fa8f2627b4e" providerId="LiveId" clId="{F714CB47-061E-5949-88F9-66CA4D2E4BFA}" dt="2024-07-02T14:53:34.861" v="4671"/>
          <ac:spMkLst>
            <pc:docMk/>
            <pc:sldMk cId="3341524715" sldId="367"/>
            <ac:spMk id="5" creationId="{ABBB841D-5797-4DA0-EC4F-F541545F1A10}"/>
          </ac:spMkLst>
        </pc:spChg>
        <pc:spChg chg="add del">
          <ac:chgData name="Tong KuNG" userId="cdea5fa8f2627b4e" providerId="LiveId" clId="{F714CB47-061E-5949-88F9-66CA4D2E4BFA}" dt="2024-07-08T06:13:00.554" v="5653" actId="22"/>
          <ac:spMkLst>
            <pc:docMk/>
            <pc:sldMk cId="3341524715" sldId="367"/>
            <ac:spMk id="6" creationId="{6EA2DCD5-E91E-12B3-9171-F57DFFAD789B}"/>
          </ac:spMkLst>
        </pc:spChg>
        <pc:spChg chg="mod">
          <ac:chgData name="Tong KuNG" userId="cdea5fa8f2627b4e" providerId="LiveId" clId="{F714CB47-061E-5949-88F9-66CA4D2E4BFA}" dt="2024-07-09T07:15:33.469" v="5917" actId="20577"/>
          <ac:spMkLst>
            <pc:docMk/>
            <pc:sldMk cId="3341524715" sldId="367"/>
            <ac:spMk id="15" creationId="{ED897249-A34E-31A8-A783-B589CB548712}"/>
          </ac:spMkLst>
        </pc:spChg>
        <pc:graphicFrameChg chg="mod modGraphic">
          <ac:chgData name="Tong KuNG" userId="cdea5fa8f2627b4e" providerId="LiveId" clId="{F714CB47-061E-5949-88F9-66CA4D2E4BFA}" dt="2024-07-10T01:36:20.251" v="7078" actId="1076"/>
          <ac:graphicFrameMkLst>
            <pc:docMk/>
            <pc:sldMk cId="3341524715" sldId="367"/>
            <ac:graphicFrameMk id="30" creationId="{1D79F0B0-DEC7-99E3-7622-6CD0C479B647}"/>
          </ac:graphicFrameMkLst>
        </pc:graphicFrameChg>
        <pc:picChg chg="add mod">
          <ac:chgData name="Tong KuNG" userId="cdea5fa8f2627b4e" providerId="LiveId" clId="{F714CB47-061E-5949-88F9-66CA4D2E4BFA}" dt="2024-07-02T00:32:05.426" v="4178"/>
          <ac:picMkLst>
            <pc:docMk/>
            <pc:sldMk cId="3341524715" sldId="367"/>
            <ac:picMk id="4" creationId="{01DD3632-8C7E-4F47-8E11-8EC3FE83D200}"/>
          </ac:picMkLst>
        </pc:picChg>
      </pc:sldChg>
      <pc:sldChg chg="addSp delSp modSp mod modAnim modNotesTx">
        <pc:chgData name="Tong KuNG" userId="cdea5fa8f2627b4e" providerId="LiveId" clId="{F714CB47-061E-5949-88F9-66CA4D2E4BFA}" dt="2024-07-10T01:28:03.339" v="7065"/>
        <pc:sldMkLst>
          <pc:docMk/>
          <pc:sldMk cId="494529092" sldId="368"/>
        </pc:sldMkLst>
        <pc:spChg chg="add mod">
          <ac:chgData name="Tong KuNG" userId="cdea5fa8f2627b4e" providerId="LiveId" clId="{F714CB47-061E-5949-88F9-66CA4D2E4BFA}" dt="2024-07-01T09:50:10.290" v="2955"/>
          <ac:spMkLst>
            <pc:docMk/>
            <pc:sldMk cId="494529092" sldId="368"/>
            <ac:spMk id="2" creationId="{4F5A328F-7E55-64C1-E195-FDF77AD8A970}"/>
          </ac:spMkLst>
        </pc:spChg>
        <pc:spChg chg="mod">
          <ac:chgData name="Tong KuNG" userId="cdea5fa8f2627b4e" providerId="LiveId" clId="{F714CB47-061E-5949-88F9-66CA4D2E4BFA}" dt="2024-07-02T03:44:07.149" v="4217" actId="1037"/>
          <ac:spMkLst>
            <pc:docMk/>
            <pc:sldMk cId="494529092" sldId="368"/>
            <ac:spMk id="3" creationId="{823F44A9-CF2A-3049-3D95-F7FCCEAF42CB}"/>
          </ac:spMkLst>
        </pc:spChg>
        <pc:spChg chg="mod">
          <ac:chgData name="Tong KuNG" userId="cdea5fa8f2627b4e" providerId="LiveId" clId="{F714CB47-061E-5949-88F9-66CA4D2E4BFA}" dt="2024-07-02T03:44:07.149" v="4217" actId="1037"/>
          <ac:spMkLst>
            <pc:docMk/>
            <pc:sldMk cId="494529092" sldId="368"/>
            <ac:spMk id="4" creationId="{C31505CC-89A4-E8B5-8E71-9CC02A8DCDDE}"/>
          </ac:spMkLst>
        </pc:spChg>
        <pc:spChg chg="add del">
          <ac:chgData name="Tong KuNG" userId="cdea5fa8f2627b4e" providerId="LiveId" clId="{F714CB47-061E-5949-88F9-66CA4D2E4BFA}" dt="2024-07-02T13:52:41.995" v="4518" actId="478"/>
          <ac:spMkLst>
            <pc:docMk/>
            <pc:sldMk cId="494529092" sldId="368"/>
            <ac:spMk id="6" creationId="{7B4A5B55-1681-D1D6-E47A-2E9034C8F4AA}"/>
          </ac:spMkLst>
        </pc:spChg>
        <pc:spChg chg="mod">
          <ac:chgData name="Tong KuNG" userId="cdea5fa8f2627b4e" providerId="LiveId" clId="{F714CB47-061E-5949-88F9-66CA4D2E4BFA}" dt="2024-07-02T03:44:07.149" v="4217" actId="1037"/>
          <ac:spMkLst>
            <pc:docMk/>
            <pc:sldMk cId="494529092" sldId="368"/>
            <ac:spMk id="7" creationId="{C59D4A61-AE56-7556-7B3E-FAC83A19AE65}"/>
          </ac:spMkLst>
        </pc:spChg>
        <pc:spChg chg="add mod">
          <ac:chgData name="Tong KuNG" userId="cdea5fa8f2627b4e" providerId="LiveId" clId="{F714CB47-061E-5949-88F9-66CA4D2E4BFA}" dt="2024-07-02T13:52:42.552" v="4519"/>
          <ac:spMkLst>
            <pc:docMk/>
            <pc:sldMk cId="494529092" sldId="368"/>
            <ac:spMk id="8" creationId="{2EAB6E42-66EA-0B4D-D1CB-5B7F603F6FB8}"/>
          </ac:spMkLst>
        </pc:spChg>
        <pc:spChg chg="mod">
          <ac:chgData name="Tong KuNG" userId="cdea5fa8f2627b4e" providerId="LiveId" clId="{F714CB47-061E-5949-88F9-66CA4D2E4BFA}" dt="2024-07-09T13:44:25.325" v="6800" actId="114"/>
          <ac:spMkLst>
            <pc:docMk/>
            <pc:sldMk cId="494529092" sldId="368"/>
            <ac:spMk id="9" creationId="{F839A7FE-008C-06A3-E348-ABD8D6DC3F20}"/>
          </ac:spMkLst>
        </pc:spChg>
        <pc:spChg chg="mod">
          <ac:chgData name="Tong KuNG" userId="cdea5fa8f2627b4e" providerId="LiveId" clId="{F714CB47-061E-5949-88F9-66CA4D2E4BFA}" dt="2024-07-02T03:44:07.149" v="4217" actId="1037"/>
          <ac:spMkLst>
            <pc:docMk/>
            <pc:sldMk cId="494529092" sldId="368"/>
            <ac:spMk id="58" creationId="{50BA0F20-7733-62B4-F40D-61C3BE0F1986}"/>
          </ac:spMkLst>
        </pc:spChg>
        <pc:spChg chg="mod">
          <ac:chgData name="Tong KuNG" userId="cdea5fa8f2627b4e" providerId="LiveId" clId="{F714CB47-061E-5949-88F9-66CA4D2E4BFA}" dt="2024-07-02T03:44:07.149" v="4217" actId="1037"/>
          <ac:spMkLst>
            <pc:docMk/>
            <pc:sldMk cId="494529092" sldId="368"/>
            <ac:spMk id="59" creationId="{98B07220-C3E6-75A6-2B15-1CE51476C8B5}"/>
          </ac:spMkLst>
        </pc:spChg>
        <pc:spChg chg="mod">
          <ac:chgData name="Tong KuNG" userId="cdea5fa8f2627b4e" providerId="LiveId" clId="{F714CB47-061E-5949-88F9-66CA4D2E4BFA}" dt="2024-07-02T03:44:07.149" v="4217" actId="1037"/>
          <ac:spMkLst>
            <pc:docMk/>
            <pc:sldMk cId="494529092" sldId="368"/>
            <ac:spMk id="65" creationId="{F9FFA44B-31BE-C5DF-2367-8B7C3FDEB91D}"/>
          </ac:spMkLst>
        </pc:spChg>
        <pc:spChg chg="mod">
          <ac:chgData name="Tong KuNG" userId="cdea5fa8f2627b4e" providerId="LiveId" clId="{F714CB47-061E-5949-88F9-66CA4D2E4BFA}" dt="2024-07-09T13:44:28.448" v="6802" actId="20577"/>
          <ac:spMkLst>
            <pc:docMk/>
            <pc:sldMk cId="494529092" sldId="368"/>
            <ac:spMk id="67" creationId="{419E6E8B-9D4F-7B61-D34C-FF2A3596532B}"/>
          </ac:spMkLst>
        </pc:spChg>
        <pc:spChg chg="mod">
          <ac:chgData name="Tong KuNG" userId="cdea5fa8f2627b4e" providerId="LiveId" clId="{F714CB47-061E-5949-88F9-66CA4D2E4BFA}" dt="2024-07-02T03:44:07.149" v="4217" actId="1037"/>
          <ac:spMkLst>
            <pc:docMk/>
            <pc:sldMk cId="494529092" sldId="368"/>
            <ac:spMk id="85" creationId="{4F44DDB9-7A08-F573-B68B-1AACA5736655}"/>
          </ac:spMkLst>
        </pc:spChg>
        <pc:spChg chg="mod">
          <ac:chgData name="Tong KuNG" userId="cdea5fa8f2627b4e" providerId="LiveId" clId="{F714CB47-061E-5949-88F9-66CA4D2E4BFA}" dt="2024-07-02T03:44:07.149" v="4217" actId="1037"/>
          <ac:spMkLst>
            <pc:docMk/>
            <pc:sldMk cId="494529092" sldId="368"/>
            <ac:spMk id="86" creationId="{69B1858B-F73F-1EAA-6B23-2EA41A90F6B0}"/>
          </ac:spMkLst>
        </pc:spChg>
        <pc:spChg chg="mod">
          <ac:chgData name="Tong KuNG" userId="cdea5fa8f2627b4e" providerId="LiveId" clId="{F714CB47-061E-5949-88F9-66CA4D2E4BFA}" dt="2024-07-02T03:44:07.149" v="4217" actId="1037"/>
          <ac:spMkLst>
            <pc:docMk/>
            <pc:sldMk cId="494529092" sldId="368"/>
            <ac:spMk id="87" creationId="{9879A6E5-9AA0-E7A5-1814-7E537AD64EF6}"/>
          </ac:spMkLst>
        </pc:spChg>
        <pc:spChg chg="mod">
          <ac:chgData name="Tong KuNG" userId="cdea5fa8f2627b4e" providerId="LiveId" clId="{F714CB47-061E-5949-88F9-66CA4D2E4BFA}" dt="2024-07-02T03:44:07.149" v="4217" actId="1037"/>
          <ac:spMkLst>
            <pc:docMk/>
            <pc:sldMk cId="494529092" sldId="368"/>
            <ac:spMk id="88" creationId="{7F625FD4-CDA6-B50F-F1F1-B8AC12FC75EC}"/>
          </ac:spMkLst>
        </pc:spChg>
        <pc:picChg chg="add mod">
          <ac:chgData name="Tong KuNG" userId="cdea5fa8f2627b4e" providerId="LiveId" clId="{F714CB47-061E-5949-88F9-66CA4D2E4BFA}" dt="2024-07-02T03:43:44.685" v="4190"/>
          <ac:picMkLst>
            <pc:docMk/>
            <pc:sldMk cId="494529092" sldId="368"/>
            <ac:picMk id="2" creationId="{B28B5016-3451-5A0C-CFC1-B180B924A93D}"/>
          </ac:picMkLst>
        </pc:picChg>
        <pc:picChg chg="mod">
          <ac:chgData name="Tong KuNG" userId="cdea5fa8f2627b4e" providerId="LiveId" clId="{F714CB47-061E-5949-88F9-66CA4D2E4BFA}" dt="2024-07-02T03:44:07.149" v="4217" actId="1037"/>
          <ac:picMkLst>
            <pc:docMk/>
            <pc:sldMk cId="494529092" sldId="368"/>
            <ac:picMk id="5" creationId="{6608BB4E-D2B0-BE5D-FF7D-F4D00D198282}"/>
          </ac:picMkLst>
        </pc:picChg>
        <pc:picChg chg="mod">
          <ac:chgData name="Tong KuNG" userId="cdea5fa8f2627b4e" providerId="LiveId" clId="{F714CB47-061E-5949-88F9-66CA4D2E4BFA}" dt="2024-07-02T03:44:07.149" v="4217" actId="1037"/>
          <ac:picMkLst>
            <pc:docMk/>
            <pc:sldMk cId="494529092" sldId="368"/>
            <ac:picMk id="10" creationId="{572307FE-081D-3F19-0CBB-3771115B7E48}"/>
          </ac:picMkLst>
        </pc:picChg>
        <pc:picChg chg="mod">
          <ac:chgData name="Tong KuNG" userId="cdea5fa8f2627b4e" providerId="LiveId" clId="{F714CB47-061E-5949-88F9-66CA4D2E4BFA}" dt="2024-07-02T03:44:07.149" v="4217" actId="1037"/>
          <ac:picMkLst>
            <pc:docMk/>
            <pc:sldMk cId="494529092" sldId="368"/>
            <ac:picMk id="20" creationId="{3A67B983-B27C-A95F-A504-5825BEAE817B}"/>
          </ac:picMkLst>
        </pc:picChg>
        <pc:picChg chg="mod">
          <ac:chgData name="Tong KuNG" userId="cdea5fa8f2627b4e" providerId="LiveId" clId="{F714CB47-061E-5949-88F9-66CA4D2E4BFA}" dt="2024-07-02T03:44:07.149" v="4217" actId="1037"/>
          <ac:picMkLst>
            <pc:docMk/>
            <pc:sldMk cId="494529092" sldId="368"/>
            <ac:picMk id="21" creationId="{4C532991-29CF-055B-636D-C07E8BEC47CA}"/>
          </ac:picMkLst>
        </pc:picChg>
        <pc:cxnChg chg="mod">
          <ac:chgData name="Tong KuNG" userId="cdea5fa8f2627b4e" providerId="LiveId" clId="{F714CB47-061E-5949-88F9-66CA4D2E4BFA}" dt="2024-07-02T03:44:07.149" v="4217" actId="1037"/>
          <ac:cxnSpMkLst>
            <pc:docMk/>
            <pc:sldMk cId="494529092" sldId="368"/>
            <ac:cxnSpMk id="69" creationId="{82BB38EE-16B0-2FBD-3D13-FD5C485DA928}"/>
          </ac:cxnSpMkLst>
        </pc:cxnChg>
        <pc:cxnChg chg="mod">
          <ac:chgData name="Tong KuNG" userId="cdea5fa8f2627b4e" providerId="LiveId" clId="{F714CB47-061E-5949-88F9-66CA4D2E4BFA}" dt="2024-07-02T03:44:07.149" v="4217" actId="1037"/>
          <ac:cxnSpMkLst>
            <pc:docMk/>
            <pc:sldMk cId="494529092" sldId="368"/>
            <ac:cxnSpMk id="70" creationId="{52CD0C07-9FA3-BE0E-A8A2-84F26B160953}"/>
          </ac:cxnSpMkLst>
        </pc:cxnChg>
        <pc:cxnChg chg="mod">
          <ac:chgData name="Tong KuNG" userId="cdea5fa8f2627b4e" providerId="LiveId" clId="{F714CB47-061E-5949-88F9-66CA4D2E4BFA}" dt="2024-07-02T03:44:07.149" v="4217" actId="1037"/>
          <ac:cxnSpMkLst>
            <pc:docMk/>
            <pc:sldMk cId="494529092" sldId="368"/>
            <ac:cxnSpMk id="71" creationId="{2C63792E-2AE3-9948-670B-08A4B02C5804}"/>
          </ac:cxnSpMkLst>
        </pc:cxnChg>
        <pc:cxnChg chg="mod">
          <ac:chgData name="Tong KuNG" userId="cdea5fa8f2627b4e" providerId="LiveId" clId="{F714CB47-061E-5949-88F9-66CA4D2E4BFA}" dt="2024-07-02T03:44:07.149" v="4217" actId="1037"/>
          <ac:cxnSpMkLst>
            <pc:docMk/>
            <pc:sldMk cId="494529092" sldId="368"/>
            <ac:cxnSpMk id="72" creationId="{AFA40695-7E67-B00C-5A03-58DE1EF46EC2}"/>
          </ac:cxnSpMkLst>
        </pc:cxnChg>
        <pc:cxnChg chg="mod">
          <ac:chgData name="Tong KuNG" userId="cdea5fa8f2627b4e" providerId="LiveId" clId="{F714CB47-061E-5949-88F9-66CA4D2E4BFA}" dt="2024-07-02T03:44:07.149" v="4217" actId="1037"/>
          <ac:cxnSpMkLst>
            <pc:docMk/>
            <pc:sldMk cId="494529092" sldId="368"/>
            <ac:cxnSpMk id="73" creationId="{5E3BC1B7-828D-6D1E-9EB3-38FD26FA726D}"/>
          </ac:cxnSpMkLst>
        </pc:cxnChg>
        <pc:cxnChg chg="mod">
          <ac:chgData name="Tong KuNG" userId="cdea5fa8f2627b4e" providerId="LiveId" clId="{F714CB47-061E-5949-88F9-66CA4D2E4BFA}" dt="2024-07-02T03:44:07.149" v="4217" actId="1037"/>
          <ac:cxnSpMkLst>
            <pc:docMk/>
            <pc:sldMk cId="494529092" sldId="368"/>
            <ac:cxnSpMk id="74" creationId="{FCD4FD07-307E-24B9-7716-406762C29D9B}"/>
          </ac:cxnSpMkLst>
        </pc:cxnChg>
        <pc:cxnChg chg="mod">
          <ac:chgData name="Tong KuNG" userId="cdea5fa8f2627b4e" providerId="LiveId" clId="{F714CB47-061E-5949-88F9-66CA4D2E4BFA}" dt="2024-07-02T03:44:07.149" v="4217" actId="1037"/>
          <ac:cxnSpMkLst>
            <pc:docMk/>
            <pc:sldMk cId="494529092" sldId="368"/>
            <ac:cxnSpMk id="75" creationId="{45E4C404-CA13-387E-15E5-E79A9F9BE7A1}"/>
          </ac:cxnSpMkLst>
        </pc:cxnChg>
        <pc:cxnChg chg="mod">
          <ac:chgData name="Tong KuNG" userId="cdea5fa8f2627b4e" providerId="LiveId" clId="{F714CB47-061E-5949-88F9-66CA4D2E4BFA}" dt="2024-07-02T03:44:07.149" v="4217" actId="1037"/>
          <ac:cxnSpMkLst>
            <pc:docMk/>
            <pc:sldMk cId="494529092" sldId="368"/>
            <ac:cxnSpMk id="76" creationId="{FA86999B-FD37-394C-3B03-42EE2D5E4927}"/>
          </ac:cxnSpMkLst>
        </pc:cxnChg>
        <pc:cxnChg chg="mod">
          <ac:chgData name="Tong KuNG" userId="cdea5fa8f2627b4e" providerId="LiveId" clId="{F714CB47-061E-5949-88F9-66CA4D2E4BFA}" dt="2024-07-02T03:44:07.149" v="4217" actId="1037"/>
          <ac:cxnSpMkLst>
            <pc:docMk/>
            <pc:sldMk cId="494529092" sldId="368"/>
            <ac:cxnSpMk id="83" creationId="{1690DF41-F00F-E7CF-AE3E-4562BEE97C15}"/>
          </ac:cxnSpMkLst>
        </pc:cxnChg>
        <pc:cxnChg chg="mod">
          <ac:chgData name="Tong KuNG" userId="cdea5fa8f2627b4e" providerId="LiveId" clId="{F714CB47-061E-5949-88F9-66CA4D2E4BFA}" dt="2024-07-02T03:44:07.149" v="4217" actId="1037"/>
          <ac:cxnSpMkLst>
            <pc:docMk/>
            <pc:sldMk cId="494529092" sldId="368"/>
            <ac:cxnSpMk id="84" creationId="{8D514441-D592-FEC7-E207-2D662AFC6FAA}"/>
          </ac:cxnSpMkLst>
        </pc:cxnChg>
      </pc:sldChg>
      <pc:sldChg chg="addSp delSp modSp del mod modNotesTx">
        <pc:chgData name="Tong KuNG" userId="cdea5fa8f2627b4e" providerId="LiveId" clId="{F714CB47-061E-5949-88F9-66CA4D2E4BFA}" dt="2024-07-01T10:16:42.549" v="3361" actId="2696"/>
        <pc:sldMkLst>
          <pc:docMk/>
          <pc:sldMk cId="606158557" sldId="369"/>
        </pc:sldMkLst>
        <pc:spChg chg="mod">
          <ac:chgData name="Tong KuNG" userId="cdea5fa8f2627b4e" providerId="LiveId" clId="{F714CB47-061E-5949-88F9-66CA4D2E4BFA}" dt="2024-07-01T09:42:43.186" v="2889"/>
          <ac:spMkLst>
            <pc:docMk/>
            <pc:sldMk cId="606158557" sldId="369"/>
            <ac:spMk id="2" creationId="{52035A1D-4B82-7A24-C3C8-14B164E4C718}"/>
          </ac:spMkLst>
        </pc:spChg>
        <pc:spChg chg="mod">
          <ac:chgData name="Tong KuNG" userId="cdea5fa8f2627b4e" providerId="LiveId" clId="{F714CB47-061E-5949-88F9-66CA4D2E4BFA}" dt="2024-06-20T02:11:46.200" v="364" actId="115"/>
          <ac:spMkLst>
            <pc:docMk/>
            <pc:sldMk cId="606158557" sldId="369"/>
            <ac:spMk id="3" creationId="{0ADE6E96-9CD8-F37C-5493-11A7DCF2B6DB}"/>
          </ac:spMkLst>
        </pc:spChg>
        <pc:spChg chg="add mod">
          <ac:chgData name="Tong KuNG" userId="cdea5fa8f2627b4e" providerId="LiveId" clId="{F714CB47-061E-5949-88F9-66CA4D2E4BFA}" dt="2024-07-01T09:37:13.865" v="2791"/>
          <ac:spMkLst>
            <pc:docMk/>
            <pc:sldMk cId="606158557" sldId="369"/>
            <ac:spMk id="4" creationId="{DB712768-1B75-8293-8C3A-711CB7F35D59}"/>
          </ac:spMkLst>
        </pc:spChg>
        <pc:spChg chg="del">
          <ac:chgData name="Tong KuNG" userId="cdea5fa8f2627b4e" providerId="LiveId" clId="{F714CB47-061E-5949-88F9-66CA4D2E4BFA}" dt="2024-07-01T09:37:10.595" v="2790" actId="478"/>
          <ac:spMkLst>
            <pc:docMk/>
            <pc:sldMk cId="606158557" sldId="369"/>
            <ac:spMk id="5" creationId="{CEA67894-B104-BBC4-4A56-FDB31D3F2DE8}"/>
          </ac:spMkLst>
        </pc:spChg>
        <pc:spChg chg="add mod">
          <ac:chgData name="Tong KuNG" userId="cdea5fa8f2627b4e" providerId="LiveId" clId="{F714CB47-061E-5949-88F9-66CA4D2E4BFA}" dt="2024-07-01T09:50:10.290" v="2955"/>
          <ac:spMkLst>
            <pc:docMk/>
            <pc:sldMk cId="606158557" sldId="369"/>
            <ac:spMk id="6" creationId="{0E3DAF5A-E0B9-6AA8-1AFD-EAD7253C46A5}"/>
          </ac:spMkLst>
        </pc:spChg>
        <pc:spChg chg="mod">
          <ac:chgData name="Tong KuNG" userId="cdea5fa8f2627b4e" providerId="LiveId" clId="{F714CB47-061E-5949-88F9-66CA4D2E4BFA}" dt="2024-06-20T02:09:04.257" v="358" actId="1076"/>
          <ac:spMkLst>
            <pc:docMk/>
            <pc:sldMk cId="606158557" sldId="369"/>
            <ac:spMk id="7" creationId="{604CA437-D5DA-0329-8009-23BDC899CB08}"/>
          </ac:spMkLst>
        </pc:spChg>
        <pc:spChg chg="mod">
          <ac:chgData name="Tong KuNG" userId="cdea5fa8f2627b4e" providerId="LiveId" clId="{F714CB47-061E-5949-88F9-66CA4D2E4BFA}" dt="2024-06-20T02:09:04.257" v="358" actId="1076"/>
          <ac:spMkLst>
            <pc:docMk/>
            <pc:sldMk cId="606158557" sldId="369"/>
            <ac:spMk id="8" creationId="{6179CB49-E575-13BA-9E1E-39E2BDED925D}"/>
          </ac:spMkLst>
        </pc:spChg>
        <pc:spChg chg="mod">
          <ac:chgData name="Tong KuNG" userId="cdea5fa8f2627b4e" providerId="LiveId" clId="{F714CB47-061E-5949-88F9-66CA4D2E4BFA}" dt="2024-06-20T02:09:04.257" v="358" actId="1076"/>
          <ac:spMkLst>
            <pc:docMk/>
            <pc:sldMk cId="606158557" sldId="369"/>
            <ac:spMk id="9" creationId="{E9B68359-35DC-5D89-4505-80D060DF0C82}"/>
          </ac:spMkLst>
        </pc:spChg>
        <pc:spChg chg="mod">
          <ac:chgData name="Tong KuNG" userId="cdea5fa8f2627b4e" providerId="LiveId" clId="{F714CB47-061E-5949-88F9-66CA4D2E4BFA}" dt="2024-06-20T02:09:04.257" v="358" actId="1076"/>
          <ac:spMkLst>
            <pc:docMk/>
            <pc:sldMk cId="606158557" sldId="369"/>
            <ac:spMk id="12" creationId="{EA8DFA7B-8FAE-6801-0F6F-86837EB9FDCB}"/>
          </ac:spMkLst>
        </pc:spChg>
        <pc:spChg chg="mod">
          <ac:chgData name="Tong KuNG" userId="cdea5fa8f2627b4e" providerId="LiveId" clId="{F714CB47-061E-5949-88F9-66CA4D2E4BFA}" dt="2024-06-20T02:09:04.257" v="358" actId="1076"/>
          <ac:spMkLst>
            <pc:docMk/>
            <pc:sldMk cId="606158557" sldId="369"/>
            <ac:spMk id="13" creationId="{3B53121D-1CA1-9836-1B52-5804295C95CD}"/>
          </ac:spMkLst>
        </pc:spChg>
        <pc:spChg chg="mod">
          <ac:chgData name="Tong KuNG" userId="cdea5fa8f2627b4e" providerId="LiveId" clId="{F714CB47-061E-5949-88F9-66CA4D2E4BFA}" dt="2024-06-20T02:09:04.257" v="358" actId="1076"/>
          <ac:spMkLst>
            <pc:docMk/>
            <pc:sldMk cId="606158557" sldId="369"/>
            <ac:spMk id="14" creationId="{40BA3872-CED4-A458-482E-F8A2D0FA32F8}"/>
          </ac:spMkLst>
        </pc:spChg>
        <pc:spChg chg="mod">
          <ac:chgData name="Tong KuNG" userId="cdea5fa8f2627b4e" providerId="LiveId" clId="{F714CB47-061E-5949-88F9-66CA4D2E4BFA}" dt="2024-07-01T09:35:53.501" v="2780" actId="14100"/>
          <ac:spMkLst>
            <pc:docMk/>
            <pc:sldMk cId="606158557" sldId="369"/>
            <ac:spMk id="16" creationId="{71442E87-6D66-C923-24A9-96CE1500A091}"/>
          </ac:spMkLst>
        </pc:spChg>
        <pc:spChg chg="mod">
          <ac:chgData name="Tong KuNG" userId="cdea5fa8f2627b4e" providerId="LiveId" clId="{F714CB47-061E-5949-88F9-66CA4D2E4BFA}" dt="2024-06-20T01:56:33.432" v="263" actId="1076"/>
          <ac:spMkLst>
            <pc:docMk/>
            <pc:sldMk cId="606158557" sldId="369"/>
            <ac:spMk id="22" creationId="{DD947229-2F44-AF2B-8F93-E6204297198A}"/>
          </ac:spMkLst>
        </pc:spChg>
        <pc:grpChg chg="mod">
          <ac:chgData name="Tong KuNG" userId="cdea5fa8f2627b4e" providerId="LiveId" clId="{F714CB47-061E-5949-88F9-66CA4D2E4BFA}" dt="2024-06-20T02:09:04.257" v="358" actId="1076"/>
          <ac:grpSpMkLst>
            <pc:docMk/>
            <pc:sldMk cId="606158557" sldId="369"/>
            <ac:grpSpMk id="17" creationId="{BCE5A7A1-2F74-6901-490A-B0DB7BC2596E}"/>
          </ac:grpSpMkLst>
        </pc:grpChg>
        <pc:grpChg chg="del">
          <ac:chgData name="Tong KuNG" userId="cdea5fa8f2627b4e" providerId="LiveId" clId="{F714CB47-061E-5949-88F9-66CA4D2E4BFA}" dt="2024-06-20T02:06:38.311" v="318" actId="478"/>
          <ac:grpSpMkLst>
            <pc:docMk/>
            <pc:sldMk cId="606158557" sldId="369"/>
            <ac:grpSpMk id="18" creationId="{9A8FEC01-5C1D-7ECA-D468-D6AAA99E69CB}"/>
          </ac:grpSpMkLst>
        </pc:grpChg>
        <pc:picChg chg="mod">
          <ac:chgData name="Tong KuNG" userId="cdea5fa8f2627b4e" providerId="LiveId" clId="{F714CB47-061E-5949-88F9-66CA4D2E4BFA}" dt="2024-06-20T02:09:04.257" v="358" actId="1076"/>
          <ac:picMkLst>
            <pc:docMk/>
            <pc:sldMk cId="606158557" sldId="369"/>
            <ac:picMk id="10" creationId="{3A456DA5-6A03-0FFD-1435-D9DF96F5C5A7}"/>
          </ac:picMkLst>
        </pc:picChg>
        <pc:picChg chg="del">
          <ac:chgData name="Tong KuNG" userId="cdea5fa8f2627b4e" providerId="LiveId" clId="{F714CB47-061E-5949-88F9-66CA4D2E4BFA}" dt="2024-06-20T02:06:38.311" v="318" actId="478"/>
          <ac:picMkLst>
            <pc:docMk/>
            <pc:sldMk cId="606158557" sldId="369"/>
            <ac:picMk id="27" creationId="{E340BA54-C6FF-475F-B1D5-D7010F2EC63F}"/>
          </ac:picMkLst>
        </pc:picChg>
      </pc:sldChg>
      <pc:sldChg chg="addSp delSp modSp mod ord">
        <pc:chgData name="Tong KuNG" userId="cdea5fa8f2627b4e" providerId="LiveId" clId="{F714CB47-061E-5949-88F9-66CA4D2E4BFA}" dt="2024-07-10T00:57:34.645" v="6927" actId="207"/>
        <pc:sldMkLst>
          <pc:docMk/>
          <pc:sldMk cId="4195707776" sldId="370"/>
        </pc:sldMkLst>
        <pc:spChg chg="mod">
          <ac:chgData name="Tong KuNG" userId="cdea5fa8f2627b4e" providerId="LiveId" clId="{F714CB47-061E-5949-88F9-66CA4D2E4BFA}" dt="2024-07-01T10:16:45.219" v="3362" actId="20577"/>
          <ac:spMkLst>
            <pc:docMk/>
            <pc:sldMk cId="4195707776" sldId="370"/>
            <ac:spMk id="2" creationId="{52035A1D-4B82-7A24-C3C8-14B164E4C718}"/>
          </ac:spMkLst>
        </pc:spChg>
        <pc:spChg chg="mod">
          <ac:chgData name="Tong KuNG" userId="cdea5fa8f2627b4e" providerId="LiveId" clId="{F714CB47-061E-5949-88F9-66CA4D2E4BFA}" dt="2024-07-10T00:57:34.645" v="6927" actId="207"/>
          <ac:spMkLst>
            <pc:docMk/>
            <pc:sldMk cId="4195707776" sldId="370"/>
            <ac:spMk id="3" creationId="{0ADE6E96-9CD8-F37C-5493-11A7DCF2B6DB}"/>
          </ac:spMkLst>
        </pc:spChg>
        <pc:spChg chg="del">
          <ac:chgData name="Tong KuNG" userId="cdea5fa8f2627b4e" providerId="LiveId" clId="{F714CB47-061E-5949-88F9-66CA4D2E4BFA}" dt="2024-07-01T09:39:23.654" v="2818" actId="478"/>
          <ac:spMkLst>
            <pc:docMk/>
            <pc:sldMk cId="4195707776" sldId="370"/>
            <ac:spMk id="5" creationId="{CEA67894-B104-BBC4-4A56-FDB31D3F2DE8}"/>
          </ac:spMkLst>
        </pc:spChg>
        <pc:spChg chg="mod">
          <ac:chgData name="Tong KuNG" userId="cdea5fa8f2627b4e" providerId="LiveId" clId="{F714CB47-061E-5949-88F9-66CA4D2E4BFA}" dt="2024-07-01T09:38:43.584" v="2813" actId="14100"/>
          <ac:spMkLst>
            <pc:docMk/>
            <pc:sldMk cId="4195707776" sldId="370"/>
            <ac:spMk id="6" creationId="{229EF059-E599-0A85-8146-458F45FCEDEF}"/>
          </ac:spMkLst>
        </pc:spChg>
        <pc:spChg chg="mod">
          <ac:chgData name="Tong KuNG" userId="cdea5fa8f2627b4e" providerId="LiveId" clId="{F714CB47-061E-5949-88F9-66CA4D2E4BFA}" dt="2024-07-01T09:38:43.584" v="2813" actId="14100"/>
          <ac:spMkLst>
            <pc:docMk/>
            <pc:sldMk cId="4195707776" sldId="370"/>
            <ac:spMk id="7" creationId="{69C4A2B7-E07C-918C-404F-0292361F3D35}"/>
          </ac:spMkLst>
        </pc:spChg>
        <pc:spChg chg="mod">
          <ac:chgData name="Tong KuNG" userId="cdea5fa8f2627b4e" providerId="LiveId" clId="{F714CB47-061E-5949-88F9-66CA4D2E4BFA}" dt="2024-07-01T09:38:43.584" v="2813" actId="14100"/>
          <ac:spMkLst>
            <pc:docMk/>
            <pc:sldMk cId="4195707776" sldId="370"/>
            <ac:spMk id="8" creationId="{3EC1CD69-60BC-5F02-626C-0E9940D3804C}"/>
          </ac:spMkLst>
        </pc:spChg>
        <pc:spChg chg="mod">
          <ac:chgData name="Tong KuNG" userId="cdea5fa8f2627b4e" providerId="LiveId" clId="{F714CB47-061E-5949-88F9-66CA4D2E4BFA}" dt="2024-07-01T09:38:43.584" v="2813" actId="14100"/>
          <ac:spMkLst>
            <pc:docMk/>
            <pc:sldMk cId="4195707776" sldId="370"/>
            <ac:spMk id="9" creationId="{9CCCF9AB-A9B4-E8C1-4513-87909E4FCFBA}"/>
          </ac:spMkLst>
        </pc:spChg>
        <pc:spChg chg="del mod">
          <ac:chgData name="Tong KuNG" userId="cdea5fa8f2627b4e" providerId="LiveId" clId="{F714CB47-061E-5949-88F9-66CA4D2E4BFA}" dt="2024-06-20T06:16:04.812" v="1545" actId="478"/>
          <ac:spMkLst>
            <pc:docMk/>
            <pc:sldMk cId="4195707776" sldId="370"/>
            <ac:spMk id="11" creationId="{113AFC8C-6ADB-5292-833B-A60A37745A74}"/>
          </ac:spMkLst>
        </pc:spChg>
        <pc:spChg chg="mod">
          <ac:chgData name="Tong KuNG" userId="cdea5fa8f2627b4e" providerId="LiveId" clId="{F714CB47-061E-5949-88F9-66CA4D2E4BFA}" dt="2024-07-01T09:38:43.584" v="2813" actId="14100"/>
          <ac:spMkLst>
            <pc:docMk/>
            <pc:sldMk cId="4195707776" sldId="370"/>
            <ac:spMk id="11" creationId="{4A0C3C2D-CADE-BD9D-89E5-2E9DE4A19E4D}"/>
          </ac:spMkLst>
        </pc:spChg>
        <pc:spChg chg="mod">
          <ac:chgData name="Tong KuNG" userId="cdea5fa8f2627b4e" providerId="LiveId" clId="{F714CB47-061E-5949-88F9-66CA4D2E4BFA}" dt="2024-07-01T09:38:43.584" v="2813" actId="14100"/>
          <ac:spMkLst>
            <pc:docMk/>
            <pc:sldMk cId="4195707776" sldId="370"/>
            <ac:spMk id="12" creationId="{5AC43284-466F-A9F8-F032-9055F4DE8DF8}"/>
          </ac:spMkLst>
        </pc:spChg>
        <pc:spChg chg="add del mod">
          <ac:chgData name="Tong KuNG" userId="cdea5fa8f2627b4e" providerId="LiveId" clId="{F714CB47-061E-5949-88F9-66CA4D2E4BFA}" dt="2024-07-01T09:38:43.584" v="2813" actId="14100"/>
          <ac:spMkLst>
            <pc:docMk/>
            <pc:sldMk cId="4195707776" sldId="370"/>
            <ac:spMk id="13" creationId="{E5AE8926-801A-222C-D17A-AAC8706A545F}"/>
          </ac:spMkLst>
        </pc:spChg>
        <pc:spChg chg="add mod">
          <ac:chgData name="Tong KuNG" userId="cdea5fa8f2627b4e" providerId="LiveId" clId="{F714CB47-061E-5949-88F9-66CA4D2E4BFA}" dt="2024-07-01T09:39:24.083" v="2819"/>
          <ac:spMkLst>
            <pc:docMk/>
            <pc:sldMk cId="4195707776" sldId="370"/>
            <ac:spMk id="14" creationId="{F2287B2D-0D9C-53A2-DEF0-5D8B497A43E2}"/>
          </ac:spMkLst>
        </pc:spChg>
        <pc:spChg chg="add mod">
          <ac:chgData name="Tong KuNG" userId="cdea5fa8f2627b4e" providerId="LiveId" clId="{F714CB47-061E-5949-88F9-66CA4D2E4BFA}" dt="2024-07-01T09:50:10.290" v="2955"/>
          <ac:spMkLst>
            <pc:docMk/>
            <pc:sldMk cId="4195707776" sldId="370"/>
            <ac:spMk id="15" creationId="{9DF42A11-6C37-935E-B14C-9C1DEDED5B3F}"/>
          </ac:spMkLst>
        </pc:spChg>
        <pc:spChg chg="add mod">
          <ac:chgData name="Tong KuNG" userId="cdea5fa8f2627b4e" providerId="LiveId" clId="{F714CB47-061E-5949-88F9-66CA4D2E4BFA}" dt="2024-07-01T10:17:26.672" v="3381"/>
          <ac:spMkLst>
            <pc:docMk/>
            <pc:sldMk cId="4195707776" sldId="370"/>
            <ac:spMk id="16" creationId="{2D027609-6649-53B3-2A59-5D3049090688}"/>
          </ac:spMkLst>
        </pc:spChg>
        <pc:grpChg chg="add mod">
          <ac:chgData name="Tong KuNG" userId="cdea5fa8f2627b4e" providerId="LiveId" clId="{F714CB47-061E-5949-88F9-66CA4D2E4BFA}" dt="2024-07-01T09:38:43.584" v="2813" actId="14100"/>
          <ac:grpSpMkLst>
            <pc:docMk/>
            <pc:sldMk cId="4195707776" sldId="370"/>
            <ac:grpSpMk id="4" creationId="{F60120EF-3BC2-2F6E-6B6D-57BFD1175852}"/>
          </ac:grpSpMkLst>
        </pc:grpChg>
        <pc:graphicFrameChg chg="add mod modGraphic">
          <ac:chgData name="Tong KuNG" userId="cdea5fa8f2627b4e" providerId="LiveId" clId="{F714CB47-061E-5949-88F9-66CA4D2E4BFA}" dt="2024-07-09T13:06:49.938" v="6737" actId="1076"/>
          <ac:graphicFrameMkLst>
            <pc:docMk/>
            <pc:sldMk cId="4195707776" sldId="370"/>
            <ac:graphicFrameMk id="4" creationId="{6AC2DABD-1287-37EF-B45F-9F5F18881D22}"/>
          </ac:graphicFrameMkLst>
        </pc:graphicFrameChg>
        <pc:graphicFrameChg chg="del">
          <ac:chgData name="Tong KuNG" userId="cdea5fa8f2627b4e" providerId="LiveId" clId="{F714CB47-061E-5949-88F9-66CA4D2E4BFA}" dt="2024-06-20T06:15:44.382" v="1534" actId="478"/>
          <ac:graphicFrameMkLst>
            <pc:docMk/>
            <pc:sldMk cId="4195707776" sldId="370"/>
            <ac:graphicFrameMk id="4" creationId="{D32B2EE5-A0C8-5E33-AA70-3CCBB7A738F6}"/>
          </ac:graphicFrameMkLst>
        </pc:graphicFrameChg>
        <pc:picChg chg="mod">
          <ac:chgData name="Tong KuNG" userId="cdea5fa8f2627b4e" providerId="LiveId" clId="{F714CB47-061E-5949-88F9-66CA4D2E4BFA}" dt="2024-07-01T09:38:43.584" v="2813" actId="14100"/>
          <ac:picMkLst>
            <pc:docMk/>
            <pc:sldMk cId="4195707776" sldId="370"/>
            <ac:picMk id="10" creationId="{BB2FC634-3163-506E-2648-35DDCE874D6D}"/>
          </ac:picMkLst>
        </pc:picChg>
        <pc:picChg chg="add mod">
          <ac:chgData name="Tong KuNG" userId="cdea5fa8f2627b4e" providerId="LiveId" clId="{F714CB47-061E-5949-88F9-66CA4D2E4BFA}" dt="2024-07-01T12:46:22.053" v="3669" actId="1076"/>
          <ac:picMkLst>
            <pc:docMk/>
            <pc:sldMk cId="4195707776" sldId="370"/>
            <ac:picMk id="17" creationId="{C83B6BFD-AD88-B5C7-7ADC-8B9BC13C706E}"/>
          </ac:picMkLst>
        </pc:picChg>
      </pc:sldChg>
      <pc:sldChg chg="addSp delSp modSp del ord">
        <pc:chgData name="Tong KuNG" userId="cdea5fa8f2627b4e" providerId="LiveId" clId="{F714CB47-061E-5949-88F9-66CA4D2E4BFA}" dt="2024-07-02T14:14:26.782" v="4549" actId="2696"/>
        <pc:sldMkLst>
          <pc:docMk/>
          <pc:sldMk cId="1006885848" sldId="371"/>
        </pc:sldMkLst>
        <pc:spChg chg="mod">
          <ac:chgData name="Tong KuNG" userId="cdea5fa8f2627b4e" providerId="LiveId" clId="{F714CB47-061E-5949-88F9-66CA4D2E4BFA}" dt="2024-07-01T09:42:43.186" v="2889"/>
          <ac:spMkLst>
            <pc:docMk/>
            <pc:sldMk cId="1006885848" sldId="371"/>
            <ac:spMk id="2" creationId="{3AF481C2-7F89-1128-84B2-6368A6DD0540}"/>
          </ac:spMkLst>
        </pc:spChg>
        <pc:spChg chg="add del">
          <ac:chgData name="Tong KuNG" userId="cdea5fa8f2627b4e" providerId="LiveId" clId="{F714CB47-061E-5949-88F9-66CA4D2E4BFA}" dt="2024-07-01T09:50:16.438" v="2963"/>
          <ac:spMkLst>
            <pc:docMk/>
            <pc:sldMk cId="1006885848" sldId="371"/>
            <ac:spMk id="7" creationId="{1EA2DCB1-971D-5A23-ED48-9DAA4713B799}"/>
          </ac:spMkLst>
        </pc:spChg>
        <pc:spChg chg="add mod">
          <ac:chgData name="Tong KuNG" userId="cdea5fa8f2627b4e" providerId="LiveId" clId="{F714CB47-061E-5949-88F9-66CA4D2E4BFA}" dt="2024-07-01T09:50:10.290" v="2955"/>
          <ac:spMkLst>
            <pc:docMk/>
            <pc:sldMk cId="1006885848" sldId="371"/>
            <ac:spMk id="9" creationId="{495B61AA-7A33-DEA0-F3B7-AB1A26A9BD19}"/>
          </ac:spMkLst>
        </pc:spChg>
        <pc:picChg chg="add mod">
          <ac:chgData name="Tong KuNG" userId="cdea5fa8f2627b4e" providerId="LiveId" clId="{F714CB47-061E-5949-88F9-66CA4D2E4BFA}" dt="2024-07-02T03:44:48.824" v="4236"/>
          <ac:picMkLst>
            <pc:docMk/>
            <pc:sldMk cId="1006885848" sldId="371"/>
            <ac:picMk id="9" creationId="{E31FC86E-B0DA-762C-7990-1D3045A8815C}"/>
          </ac:picMkLst>
        </pc:picChg>
      </pc:sldChg>
      <pc:sldChg chg="del">
        <pc:chgData name="Tong KuNG" userId="cdea5fa8f2627b4e" providerId="LiveId" clId="{F714CB47-061E-5949-88F9-66CA4D2E4BFA}" dt="2024-06-20T04:34:18.641" v="712" actId="2696"/>
        <pc:sldMkLst>
          <pc:docMk/>
          <pc:sldMk cId="4284001509" sldId="374"/>
        </pc:sldMkLst>
      </pc:sldChg>
      <pc:sldChg chg="del">
        <pc:chgData name="Tong KuNG" userId="cdea5fa8f2627b4e" providerId="LiveId" clId="{F714CB47-061E-5949-88F9-66CA4D2E4BFA}" dt="2024-06-20T04:34:18.641" v="712" actId="2696"/>
        <pc:sldMkLst>
          <pc:docMk/>
          <pc:sldMk cId="2687075567" sldId="375"/>
        </pc:sldMkLst>
      </pc:sldChg>
      <pc:sldChg chg="new del">
        <pc:chgData name="Tong KuNG" userId="cdea5fa8f2627b4e" providerId="LiveId" clId="{F714CB47-061E-5949-88F9-66CA4D2E4BFA}" dt="2024-06-20T01:29:22.729" v="65" actId="2696"/>
        <pc:sldMkLst>
          <pc:docMk/>
          <pc:sldMk cId="193831680" sldId="376"/>
        </pc:sldMkLst>
      </pc:sldChg>
      <pc:sldChg chg="addSp delSp modSp add mod modAnim">
        <pc:chgData name="Tong KuNG" userId="cdea5fa8f2627b4e" providerId="LiveId" clId="{F714CB47-061E-5949-88F9-66CA4D2E4BFA}" dt="2024-07-09T07:23:26.080" v="5959" actId="1036"/>
        <pc:sldMkLst>
          <pc:docMk/>
          <pc:sldMk cId="1298246847" sldId="376"/>
        </pc:sldMkLst>
        <pc:spChg chg="mod">
          <ac:chgData name="Tong KuNG" userId="cdea5fa8f2627b4e" providerId="LiveId" clId="{F714CB47-061E-5949-88F9-66CA4D2E4BFA}" dt="2024-07-01T09:42:43.186" v="2889"/>
          <ac:spMkLst>
            <pc:docMk/>
            <pc:sldMk cId="1298246847" sldId="376"/>
            <ac:spMk id="2" creationId="{7CAA0006-7D2B-F1FB-7E84-FED48C19225F}"/>
          </ac:spMkLst>
        </pc:spChg>
        <pc:spChg chg="mod">
          <ac:chgData name="Tong KuNG" userId="cdea5fa8f2627b4e" providerId="LiveId" clId="{F714CB47-061E-5949-88F9-66CA4D2E4BFA}" dt="2024-07-09T07:23:21.576" v="5951" actId="1035"/>
          <ac:spMkLst>
            <pc:docMk/>
            <pc:sldMk cId="1298246847" sldId="376"/>
            <ac:spMk id="3" creationId="{925DBCD8-0661-1D10-D80B-1158822E5DE4}"/>
          </ac:spMkLst>
        </pc:spChg>
        <pc:spChg chg="add mod">
          <ac:chgData name="Tong KuNG" userId="cdea5fa8f2627b4e" providerId="LiveId" clId="{F714CB47-061E-5949-88F9-66CA4D2E4BFA}" dt="2024-07-09T07:23:26.080" v="5959" actId="1036"/>
          <ac:spMkLst>
            <pc:docMk/>
            <pc:sldMk cId="1298246847" sldId="376"/>
            <ac:spMk id="4" creationId="{A4E191DD-5466-22F7-8C8B-183F6EE5161D}"/>
          </ac:spMkLst>
        </pc:spChg>
        <pc:spChg chg="add mod">
          <ac:chgData name="Tong KuNG" userId="cdea5fa8f2627b4e" providerId="LiveId" clId="{F714CB47-061E-5949-88F9-66CA4D2E4BFA}" dt="2024-07-09T07:23:26.080" v="5959" actId="1036"/>
          <ac:spMkLst>
            <pc:docMk/>
            <pc:sldMk cId="1298246847" sldId="376"/>
            <ac:spMk id="5" creationId="{FC9FF187-9A29-9125-4F6C-E343D214BDC2}"/>
          </ac:spMkLst>
        </pc:spChg>
        <pc:spChg chg="add mod">
          <ac:chgData name="Tong KuNG" userId="cdea5fa8f2627b4e" providerId="LiveId" clId="{F714CB47-061E-5949-88F9-66CA4D2E4BFA}" dt="2024-07-01T09:30:12.825" v="2770"/>
          <ac:spMkLst>
            <pc:docMk/>
            <pc:sldMk cId="1298246847" sldId="376"/>
            <ac:spMk id="6" creationId="{0C16A4AA-B636-722A-D9FB-9F4445C21D4E}"/>
          </ac:spMkLst>
        </pc:spChg>
        <pc:spChg chg="del mod">
          <ac:chgData name="Tong KuNG" userId="cdea5fa8f2627b4e" providerId="LiveId" clId="{F714CB47-061E-5949-88F9-66CA4D2E4BFA}" dt="2024-06-20T07:22:01.764" v="2107" actId="478"/>
          <ac:spMkLst>
            <pc:docMk/>
            <pc:sldMk cId="1298246847" sldId="376"/>
            <ac:spMk id="6" creationId="{293047DD-AD22-7081-0F46-55293F25253C}"/>
          </ac:spMkLst>
        </pc:spChg>
        <pc:spChg chg="del">
          <ac:chgData name="Tong KuNG" userId="cdea5fa8f2627b4e" providerId="LiveId" clId="{F714CB47-061E-5949-88F9-66CA4D2E4BFA}" dt="2024-07-01T09:30:09.845" v="2769" actId="478"/>
          <ac:spMkLst>
            <pc:docMk/>
            <pc:sldMk cId="1298246847" sldId="376"/>
            <ac:spMk id="7" creationId="{BFFA0A44-67CC-834B-EB56-D3E0F7F08695}"/>
          </ac:spMkLst>
        </pc:spChg>
        <pc:spChg chg="add mod">
          <ac:chgData name="Tong KuNG" userId="cdea5fa8f2627b4e" providerId="LiveId" clId="{F714CB47-061E-5949-88F9-66CA4D2E4BFA}" dt="2024-07-01T09:50:10.290" v="2955"/>
          <ac:spMkLst>
            <pc:docMk/>
            <pc:sldMk cId="1298246847" sldId="376"/>
            <ac:spMk id="8" creationId="{45EACFAD-86FC-359A-91FA-B65F422E0127}"/>
          </ac:spMkLst>
        </pc:spChg>
        <pc:spChg chg="add mod">
          <ac:chgData name="Tong KuNG" userId="cdea5fa8f2627b4e" providerId="LiveId" clId="{F714CB47-061E-5949-88F9-66CA4D2E4BFA}" dt="2024-06-20T07:21:33.281" v="2105"/>
          <ac:spMkLst>
            <pc:docMk/>
            <pc:sldMk cId="1298246847" sldId="376"/>
            <ac:spMk id="9" creationId="{9040FCA5-6185-385F-0225-9DF6FF60C9F6}"/>
          </ac:spMkLst>
        </pc:spChg>
        <pc:spChg chg="add mod">
          <ac:chgData name="Tong KuNG" userId="cdea5fa8f2627b4e" providerId="LiveId" clId="{F714CB47-061E-5949-88F9-66CA4D2E4BFA}" dt="2024-06-20T07:21:33.281" v="2105"/>
          <ac:spMkLst>
            <pc:docMk/>
            <pc:sldMk cId="1298246847" sldId="376"/>
            <ac:spMk id="10" creationId="{BF84D1A0-46E2-E2D4-FB30-A92C943B6C6C}"/>
          </ac:spMkLst>
        </pc:spChg>
        <pc:spChg chg="add mod">
          <ac:chgData name="Tong KuNG" userId="cdea5fa8f2627b4e" providerId="LiveId" clId="{F714CB47-061E-5949-88F9-66CA4D2E4BFA}" dt="2024-06-20T07:21:33.281" v="2105"/>
          <ac:spMkLst>
            <pc:docMk/>
            <pc:sldMk cId="1298246847" sldId="376"/>
            <ac:spMk id="11" creationId="{131B38B1-93DD-223B-C2C5-5E490E48B742}"/>
          </ac:spMkLst>
        </pc:spChg>
        <pc:spChg chg="add mod">
          <ac:chgData name="Tong KuNG" userId="cdea5fa8f2627b4e" providerId="LiveId" clId="{F714CB47-061E-5949-88F9-66CA4D2E4BFA}" dt="2024-06-20T07:21:33.281" v="2105"/>
          <ac:spMkLst>
            <pc:docMk/>
            <pc:sldMk cId="1298246847" sldId="376"/>
            <ac:spMk id="12" creationId="{A9A19F9E-53AC-180E-5660-B352EB84A116}"/>
          </ac:spMkLst>
        </pc:spChg>
        <pc:spChg chg="add mod">
          <ac:chgData name="Tong KuNG" userId="cdea5fa8f2627b4e" providerId="LiveId" clId="{F714CB47-061E-5949-88F9-66CA4D2E4BFA}" dt="2024-06-20T07:21:33.281" v="2105"/>
          <ac:spMkLst>
            <pc:docMk/>
            <pc:sldMk cId="1298246847" sldId="376"/>
            <ac:spMk id="13" creationId="{B673FCA8-10BC-3A40-481A-05964D0E8004}"/>
          </ac:spMkLst>
        </pc:spChg>
        <pc:spChg chg="add mod">
          <ac:chgData name="Tong KuNG" userId="cdea5fa8f2627b4e" providerId="LiveId" clId="{F714CB47-061E-5949-88F9-66CA4D2E4BFA}" dt="2024-06-20T07:21:33.281" v="2105"/>
          <ac:spMkLst>
            <pc:docMk/>
            <pc:sldMk cId="1298246847" sldId="376"/>
            <ac:spMk id="14" creationId="{7298E42A-2175-5108-E002-E4EDE0645B85}"/>
          </ac:spMkLst>
        </pc:spChg>
        <pc:spChg chg="add del mod">
          <ac:chgData name="Tong KuNG" userId="cdea5fa8f2627b4e" providerId="LiveId" clId="{F714CB47-061E-5949-88F9-66CA4D2E4BFA}" dt="2024-06-20T07:23:07.001" v="2117" actId="478"/>
          <ac:spMkLst>
            <pc:docMk/>
            <pc:sldMk cId="1298246847" sldId="376"/>
            <ac:spMk id="17" creationId="{CDBC4A39-D2C2-C9DE-B7BA-499FF5C6B6BE}"/>
          </ac:spMkLst>
        </pc:spChg>
        <pc:spChg chg="add del mod">
          <ac:chgData name="Tong KuNG" userId="cdea5fa8f2627b4e" providerId="LiveId" clId="{F714CB47-061E-5949-88F9-66CA4D2E4BFA}" dt="2024-06-20T07:23:07.001" v="2117" actId="478"/>
          <ac:spMkLst>
            <pc:docMk/>
            <pc:sldMk cId="1298246847" sldId="376"/>
            <ac:spMk id="19" creationId="{26E6F7E8-224E-2FFF-5C51-2FBECC7F5D64}"/>
          </ac:spMkLst>
        </pc:spChg>
        <pc:spChg chg="add del mod">
          <ac:chgData name="Tong KuNG" userId="cdea5fa8f2627b4e" providerId="LiveId" clId="{F714CB47-061E-5949-88F9-66CA4D2E4BFA}" dt="2024-06-20T07:23:07.001" v="2117" actId="478"/>
          <ac:spMkLst>
            <pc:docMk/>
            <pc:sldMk cId="1298246847" sldId="376"/>
            <ac:spMk id="20" creationId="{2ABC8BD5-6243-3CC6-8C02-E04AE2550B44}"/>
          </ac:spMkLst>
        </pc:spChg>
        <pc:spChg chg="add del mod">
          <ac:chgData name="Tong KuNG" userId="cdea5fa8f2627b4e" providerId="LiveId" clId="{F714CB47-061E-5949-88F9-66CA4D2E4BFA}" dt="2024-06-20T07:23:07.001" v="2117" actId="478"/>
          <ac:spMkLst>
            <pc:docMk/>
            <pc:sldMk cId="1298246847" sldId="376"/>
            <ac:spMk id="21" creationId="{B0BFCA94-B3BD-DA01-D382-6D1061645B1B}"/>
          </ac:spMkLst>
        </pc:spChg>
        <pc:spChg chg="add del mod">
          <ac:chgData name="Tong KuNG" userId="cdea5fa8f2627b4e" providerId="LiveId" clId="{F714CB47-061E-5949-88F9-66CA4D2E4BFA}" dt="2024-06-20T07:23:07.001" v="2117" actId="478"/>
          <ac:spMkLst>
            <pc:docMk/>
            <pc:sldMk cId="1298246847" sldId="376"/>
            <ac:spMk id="22" creationId="{5D06FFFF-0A02-3203-5914-E1B9E6E79E1F}"/>
          </ac:spMkLst>
        </pc:spChg>
        <pc:spChg chg="add del mod">
          <ac:chgData name="Tong KuNG" userId="cdea5fa8f2627b4e" providerId="LiveId" clId="{F714CB47-061E-5949-88F9-66CA4D2E4BFA}" dt="2024-06-20T07:23:07.001" v="2117" actId="478"/>
          <ac:spMkLst>
            <pc:docMk/>
            <pc:sldMk cId="1298246847" sldId="376"/>
            <ac:spMk id="23" creationId="{DC9038F9-B58A-6237-5F7E-107AEC1A381A}"/>
          </ac:spMkLst>
        </pc:spChg>
        <pc:spChg chg="add del mod">
          <ac:chgData name="Tong KuNG" userId="cdea5fa8f2627b4e" providerId="LiveId" clId="{F714CB47-061E-5949-88F9-66CA4D2E4BFA}" dt="2024-06-20T07:23:07.001" v="2117" actId="478"/>
          <ac:spMkLst>
            <pc:docMk/>
            <pc:sldMk cId="1298246847" sldId="376"/>
            <ac:spMk id="24" creationId="{61158020-52AA-A387-63BB-B2890C3A251B}"/>
          </ac:spMkLst>
        </pc:spChg>
        <pc:spChg chg="add del mod">
          <ac:chgData name="Tong KuNG" userId="cdea5fa8f2627b4e" providerId="LiveId" clId="{F714CB47-061E-5949-88F9-66CA4D2E4BFA}" dt="2024-06-20T07:23:02.593" v="2115" actId="478"/>
          <ac:spMkLst>
            <pc:docMk/>
            <pc:sldMk cId="1298246847" sldId="376"/>
            <ac:spMk id="25" creationId="{57585287-6CA0-06B6-0DAC-4AEB0C671A62}"/>
          </ac:spMkLst>
        </pc:spChg>
        <pc:spChg chg="add del mod">
          <ac:chgData name="Tong KuNG" userId="cdea5fa8f2627b4e" providerId="LiveId" clId="{F714CB47-061E-5949-88F9-66CA4D2E4BFA}" dt="2024-06-28T07:09:54.136" v="2496" actId="478"/>
          <ac:spMkLst>
            <pc:docMk/>
            <pc:sldMk cId="1298246847" sldId="376"/>
            <ac:spMk id="26" creationId="{C0BDF2D8-BDEF-35ED-3792-E065D7B323AD}"/>
          </ac:spMkLst>
        </pc:spChg>
        <pc:spChg chg="add del mod">
          <ac:chgData name="Tong KuNG" userId="cdea5fa8f2627b4e" providerId="LiveId" clId="{F714CB47-061E-5949-88F9-66CA4D2E4BFA}" dt="2024-06-28T06:59:24.224" v="2483" actId="478"/>
          <ac:spMkLst>
            <pc:docMk/>
            <pc:sldMk cId="1298246847" sldId="376"/>
            <ac:spMk id="27" creationId="{6E6A6C92-BDD6-78DD-009F-2A14120990E6}"/>
          </ac:spMkLst>
        </pc:spChg>
        <pc:spChg chg="add del mod">
          <ac:chgData name="Tong KuNG" userId="cdea5fa8f2627b4e" providerId="LiveId" clId="{F714CB47-061E-5949-88F9-66CA4D2E4BFA}" dt="2024-06-28T06:59:26.130" v="2484" actId="478"/>
          <ac:spMkLst>
            <pc:docMk/>
            <pc:sldMk cId="1298246847" sldId="376"/>
            <ac:spMk id="28" creationId="{0573A708-4918-E580-E903-E52D16215ED1}"/>
          </ac:spMkLst>
        </pc:spChg>
        <pc:picChg chg="add mod">
          <ac:chgData name="Tong KuNG" userId="cdea5fa8f2627b4e" providerId="LiveId" clId="{F714CB47-061E-5949-88F9-66CA4D2E4BFA}" dt="2024-06-20T07:21:33.281" v="2105"/>
          <ac:picMkLst>
            <pc:docMk/>
            <pc:sldMk cId="1298246847" sldId="376"/>
            <ac:picMk id="4" creationId="{72BC912B-9909-5DBD-64FA-FD9FB316A9C1}"/>
          </ac:picMkLst>
        </pc:picChg>
        <pc:picChg chg="del">
          <ac:chgData name="Tong KuNG" userId="cdea5fa8f2627b4e" providerId="LiveId" clId="{F714CB47-061E-5949-88F9-66CA4D2E4BFA}" dt="2024-06-20T01:43:10.893" v="179" actId="478"/>
          <ac:picMkLst>
            <pc:docMk/>
            <pc:sldMk cId="1298246847" sldId="376"/>
            <ac:picMk id="5" creationId="{0B832D99-0AD1-BD6F-13A5-5B2AF8266B16}"/>
          </ac:picMkLst>
        </pc:picChg>
        <pc:picChg chg="add mod">
          <ac:chgData name="Tong KuNG" userId="cdea5fa8f2627b4e" providerId="LiveId" clId="{F714CB47-061E-5949-88F9-66CA4D2E4BFA}" dt="2024-07-01T09:51:50.714" v="2983"/>
          <ac:picMkLst>
            <pc:docMk/>
            <pc:sldMk cId="1298246847" sldId="376"/>
            <ac:picMk id="9" creationId="{0AF41478-DF9F-E71A-7715-A570A3E6EFAA}"/>
          </ac:picMkLst>
        </pc:picChg>
        <pc:picChg chg="add mod">
          <ac:chgData name="Tong KuNG" userId="cdea5fa8f2627b4e" providerId="LiveId" clId="{F714CB47-061E-5949-88F9-66CA4D2E4BFA}" dt="2024-07-01T09:52:07.945" v="2984"/>
          <ac:picMkLst>
            <pc:docMk/>
            <pc:sldMk cId="1298246847" sldId="376"/>
            <ac:picMk id="10" creationId="{9C2F75A7-6E6C-EE62-0292-151BB55E606C}"/>
          </ac:picMkLst>
        </pc:picChg>
        <pc:picChg chg="add del mod">
          <ac:chgData name="Tong KuNG" userId="cdea5fa8f2627b4e" providerId="LiveId" clId="{F714CB47-061E-5949-88F9-66CA4D2E4BFA}" dt="2024-06-20T07:23:04.046" v="2116" actId="478"/>
          <ac:picMkLst>
            <pc:docMk/>
            <pc:sldMk cId="1298246847" sldId="376"/>
            <ac:picMk id="15" creationId="{5A8B73D7-6973-95A5-9AB9-6EC513E2A912}"/>
          </ac:picMkLst>
        </pc:picChg>
        <pc:picChg chg="add del mod">
          <ac:chgData name="Tong KuNG" userId="cdea5fa8f2627b4e" providerId="LiveId" clId="{F714CB47-061E-5949-88F9-66CA4D2E4BFA}" dt="2024-06-20T07:23:07.001" v="2117" actId="478"/>
          <ac:picMkLst>
            <pc:docMk/>
            <pc:sldMk cId="1298246847" sldId="376"/>
            <ac:picMk id="18" creationId="{16FB5C80-EC55-1FB8-152C-2C5C130E2DDF}"/>
          </ac:picMkLst>
        </pc:picChg>
        <pc:picChg chg="add mod">
          <ac:chgData name="Tong KuNG" userId="cdea5fa8f2627b4e" providerId="LiveId" clId="{F714CB47-061E-5949-88F9-66CA4D2E4BFA}" dt="2024-07-09T07:23:26.080" v="5959" actId="1036"/>
          <ac:picMkLst>
            <pc:docMk/>
            <pc:sldMk cId="1298246847" sldId="376"/>
            <ac:picMk id="1026" creationId="{43BCAB47-5682-CF82-E1D6-9B617F92A99C}"/>
          </ac:picMkLst>
        </pc:picChg>
        <pc:picChg chg="add del mod">
          <ac:chgData name="Tong KuNG" userId="cdea5fa8f2627b4e" providerId="LiveId" clId="{F714CB47-061E-5949-88F9-66CA4D2E4BFA}" dt="2024-06-20T07:28:41.400" v="2135" actId="478"/>
          <ac:picMkLst>
            <pc:docMk/>
            <pc:sldMk cId="1298246847" sldId="376"/>
            <ac:picMk id="6146" creationId="{8496EA6A-0233-18D0-68B4-34E77A8C5E59}"/>
          </ac:picMkLst>
        </pc:picChg>
        <pc:picChg chg="add mod">
          <ac:chgData name="Tong KuNG" userId="cdea5fa8f2627b4e" providerId="LiveId" clId="{F714CB47-061E-5949-88F9-66CA4D2E4BFA}" dt="2024-07-09T07:23:26.080" v="5959" actId="1036"/>
          <ac:picMkLst>
            <pc:docMk/>
            <pc:sldMk cId="1298246847" sldId="376"/>
            <ac:picMk id="6148" creationId="{F7C604D2-4937-F069-4B09-D5455EFC8102}"/>
          </ac:picMkLst>
        </pc:picChg>
        <pc:picChg chg="add del mod">
          <ac:chgData name="Tong KuNG" userId="cdea5fa8f2627b4e" providerId="LiveId" clId="{F714CB47-061E-5949-88F9-66CA4D2E4BFA}" dt="2024-06-28T06:59:23.135" v="2482" actId="478"/>
          <ac:picMkLst>
            <pc:docMk/>
            <pc:sldMk cId="1298246847" sldId="376"/>
            <ac:picMk id="6150" creationId="{A736DD37-F5C1-54C5-2C2C-962209A810A9}"/>
          </ac:picMkLst>
        </pc:picChg>
        <pc:picChg chg="add del mod">
          <ac:chgData name="Tong KuNG" userId="cdea5fa8f2627b4e" providerId="LiveId" clId="{F714CB47-061E-5949-88F9-66CA4D2E4BFA}" dt="2024-06-28T06:59:22.589" v="2481" actId="478"/>
          <ac:picMkLst>
            <pc:docMk/>
            <pc:sldMk cId="1298246847" sldId="376"/>
            <ac:picMk id="6152" creationId="{48EFC4C0-817D-D37B-12E1-F7038EB100B7}"/>
          </ac:picMkLst>
        </pc:picChg>
        <pc:cxnChg chg="add mod">
          <ac:chgData name="Tong KuNG" userId="cdea5fa8f2627b4e" providerId="LiveId" clId="{F714CB47-061E-5949-88F9-66CA4D2E4BFA}" dt="2024-06-20T07:21:33.281" v="2105"/>
          <ac:cxnSpMkLst>
            <pc:docMk/>
            <pc:sldMk cId="1298246847" sldId="376"/>
            <ac:cxnSpMk id="8" creationId="{BF7191EA-403C-F4E0-EEAB-3D696BCD6CDF}"/>
          </ac:cxnSpMkLst>
        </pc:cxnChg>
        <pc:cxnChg chg="add del mod">
          <ac:chgData name="Tong KuNG" userId="cdea5fa8f2627b4e" providerId="LiveId" clId="{F714CB47-061E-5949-88F9-66CA4D2E4BFA}" dt="2024-06-20T07:23:07.001" v="2117" actId="478"/>
          <ac:cxnSpMkLst>
            <pc:docMk/>
            <pc:sldMk cId="1298246847" sldId="376"/>
            <ac:cxnSpMk id="16" creationId="{0B98A7BB-A43A-0DC2-C547-FC734ECB32E5}"/>
          </ac:cxnSpMkLst>
        </pc:cxnChg>
      </pc:sldChg>
      <pc:sldChg chg="addSp delSp modSp add mod addAnim delAnim modAnim modNotesTx">
        <pc:chgData name="Tong KuNG" userId="cdea5fa8f2627b4e" providerId="LiveId" clId="{F714CB47-061E-5949-88F9-66CA4D2E4BFA}" dt="2024-07-10T04:16:07.409" v="7187" actId="20577"/>
        <pc:sldMkLst>
          <pc:docMk/>
          <pc:sldMk cId="3533131762" sldId="377"/>
        </pc:sldMkLst>
        <pc:spChg chg="mod">
          <ac:chgData name="Tong KuNG" userId="cdea5fa8f2627b4e" providerId="LiveId" clId="{F714CB47-061E-5949-88F9-66CA4D2E4BFA}" dt="2024-07-01T09:42:43.186" v="2889"/>
          <ac:spMkLst>
            <pc:docMk/>
            <pc:sldMk cId="3533131762" sldId="377"/>
            <ac:spMk id="2" creationId="{5F97BD7F-7FF8-E675-000D-1FD337090A2D}"/>
          </ac:spMkLst>
        </pc:spChg>
        <pc:spChg chg="del">
          <ac:chgData name="Tong KuNG" userId="cdea5fa8f2627b4e" providerId="LiveId" clId="{F714CB47-061E-5949-88F9-66CA4D2E4BFA}" dt="2024-06-20T01:52:11.763" v="239" actId="478"/>
          <ac:spMkLst>
            <pc:docMk/>
            <pc:sldMk cId="3533131762" sldId="377"/>
            <ac:spMk id="3" creationId="{9F6D6FCF-0FC0-FB1F-1214-C862B87B07B8}"/>
          </ac:spMkLst>
        </pc:spChg>
        <pc:spChg chg="add mod">
          <ac:chgData name="Tong KuNG" userId="cdea5fa8f2627b4e" providerId="LiveId" clId="{F714CB47-061E-5949-88F9-66CA4D2E4BFA}" dt="2024-07-01T09:35:36.478" v="2776"/>
          <ac:spMkLst>
            <pc:docMk/>
            <pc:sldMk cId="3533131762" sldId="377"/>
            <ac:spMk id="3" creationId="{B4F463C8-548D-995F-6084-B34C78B88FA9}"/>
          </ac:spMkLst>
        </pc:spChg>
        <pc:spChg chg="add del mod">
          <ac:chgData name="Tong KuNG" userId="cdea5fa8f2627b4e" providerId="LiveId" clId="{F714CB47-061E-5949-88F9-66CA4D2E4BFA}" dt="2024-06-20T02:04:37.567" v="298" actId="478"/>
          <ac:spMkLst>
            <pc:docMk/>
            <pc:sldMk cId="3533131762" sldId="377"/>
            <ac:spMk id="4" creationId="{82733C9E-F2CB-5A5B-A5A5-7C237CF411A5}"/>
          </ac:spMkLst>
        </pc:spChg>
        <pc:spChg chg="add mod">
          <ac:chgData name="Tong KuNG" userId="cdea5fa8f2627b4e" providerId="LiveId" clId="{F714CB47-061E-5949-88F9-66CA4D2E4BFA}" dt="2024-07-01T09:50:10.290" v="2955"/>
          <ac:spMkLst>
            <pc:docMk/>
            <pc:sldMk cId="3533131762" sldId="377"/>
            <ac:spMk id="4" creationId="{B148DE1C-3801-DEFA-B25A-40176D0703B9}"/>
          </ac:spMkLst>
        </pc:spChg>
        <pc:spChg chg="del">
          <ac:chgData name="Tong KuNG" userId="cdea5fa8f2627b4e" providerId="LiveId" clId="{F714CB47-061E-5949-88F9-66CA4D2E4BFA}" dt="2024-07-01T09:35:35.478" v="2775" actId="478"/>
          <ac:spMkLst>
            <pc:docMk/>
            <pc:sldMk cId="3533131762" sldId="377"/>
            <ac:spMk id="5" creationId="{58A23EAA-9233-4B0A-41CD-E2A1D8D499BD}"/>
          </ac:spMkLst>
        </pc:spChg>
        <pc:spChg chg="add del mod">
          <ac:chgData name="Tong KuNG" userId="cdea5fa8f2627b4e" providerId="LiveId" clId="{F714CB47-061E-5949-88F9-66CA4D2E4BFA}" dt="2024-06-20T01:52:14.919" v="240" actId="478"/>
          <ac:spMkLst>
            <pc:docMk/>
            <pc:sldMk cId="3533131762" sldId="377"/>
            <ac:spMk id="7" creationId="{B5D0F672-724F-019C-5828-4E10A29A4299}"/>
          </ac:spMkLst>
        </pc:spChg>
        <pc:spChg chg="add del mod">
          <ac:chgData name="Tong KuNG" userId="cdea5fa8f2627b4e" providerId="LiveId" clId="{F714CB47-061E-5949-88F9-66CA4D2E4BFA}" dt="2024-07-10T00:58:42.122" v="6953" actId="20577"/>
          <ac:spMkLst>
            <pc:docMk/>
            <pc:sldMk cId="3533131762" sldId="377"/>
            <ac:spMk id="8" creationId="{7FE7FCCE-DD67-F4DE-3AA5-C1BF3DAF6DBD}"/>
          </ac:spMkLst>
        </pc:spChg>
        <pc:graphicFrameChg chg="add del">
          <ac:chgData name="Tong KuNG" userId="cdea5fa8f2627b4e" providerId="LiveId" clId="{F714CB47-061E-5949-88F9-66CA4D2E4BFA}" dt="2024-07-01T09:53:52.334" v="2992" actId="26606"/>
          <ac:graphicFrameMkLst>
            <pc:docMk/>
            <pc:sldMk cId="3533131762" sldId="377"/>
            <ac:graphicFrameMk id="10" creationId="{01B7D560-1724-EC5B-17C9-87E4E1C1CE03}"/>
          </ac:graphicFrameMkLst>
        </pc:graphicFrameChg>
        <pc:picChg chg="add mod">
          <ac:chgData name="Tong KuNG" userId="cdea5fa8f2627b4e" providerId="LiveId" clId="{F714CB47-061E-5949-88F9-66CA4D2E4BFA}" dt="2024-07-01T09:53:30.650" v="2989"/>
          <ac:picMkLst>
            <pc:docMk/>
            <pc:sldMk cId="3533131762" sldId="377"/>
            <ac:picMk id="6" creationId="{7AD57EE8-6FC5-039E-4A60-1EDC3BDE19E8}"/>
          </ac:picMkLst>
        </pc:picChg>
        <pc:picChg chg="add mod">
          <ac:chgData name="Tong KuNG" userId="cdea5fa8f2627b4e" providerId="LiveId" clId="{F714CB47-061E-5949-88F9-66CA4D2E4BFA}" dt="2024-07-01T09:53:40.057" v="2990"/>
          <ac:picMkLst>
            <pc:docMk/>
            <pc:sldMk cId="3533131762" sldId="377"/>
            <ac:picMk id="7" creationId="{FC020A9C-EABF-6C45-C54C-B0A7B744D980}"/>
          </ac:picMkLst>
        </pc:picChg>
      </pc:sldChg>
      <pc:sldChg chg="addSp delSp modSp new del mod ord">
        <pc:chgData name="Tong KuNG" userId="cdea5fa8f2627b4e" providerId="LiveId" clId="{F714CB47-061E-5949-88F9-66CA4D2E4BFA}" dt="2024-07-01T12:55:31.993" v="3707" actId="2696"/>
        <pc:sldMkLst>
          <pc:docMk/>
          <pc:sldMk cId="4091486449" sldId="378"/>
        </pc:sldMkLst>
        <pc:spChg chg="mod">
          <ac:chgData name="Tong KuNG" userId="cdea5fa8f2627b4e" providerId="LiveId" clId="{F714CB47-061E-5949-88F9-66CA4D2E4BFA}" dt="2024-07-01T10:16:48.545" v="3363" actId="20577"/>
          <ac:spMkLst>
            <pc:docMk/>
            <pc:sldMk cId="4091486449" sldId="378"/>
            <ac:spMk id="2" creationId="{22AD4BCF-3519-CFD8-1917-32F2F2844B1D}"/>
          </ac:spMkLst>
        </pc:spChg>
        <pc:spChg chg="mod">
          <ac:chgData name="Tong KuNG" userId="cdea5fa8f2627b4e" providerId="LiveId" clId="{F714CB47-061E-5949-88F9-66CA4D2E4BFA}" dt="2024-07-01T12:46:32.929" v="3673" actId="27636"/>
          <ac:spMkLst>
            <pc:docMk/>
            <pc:sldMk cId="4091486449" sldId="378"/>
            <ac:spMk id="3" creationId="{C5A99CD6-4952-66F3-DD35-4EE312CF17B1}"/>
          </ac:spMkLst>
        </pc:spChg>
        <pc:spChg chg="add del mod">
          <ac:chgData name="Tong KuNG" userId="cdea5fa8f2627b4e" providerId="LiveId" clId="{F714CB47-061E-5949-88F9-66CA4D2E4BFA}" dt="2024-07-01T10:17:30.731" v="3384" actId="478"/>
          <ac:spMkLst>
            <pc:docMk/>
            <pc:sldMk cId="4091486449" sldId="378"/>
            <ac:spMk id="4" creationId="{91AD0618-BBD7-CB9C-66FC-B3FE498A50FD}"/>
          </ac:spMkLst>
        </pc:spChg>
        <pc:spChg chg="add mod">
          <ac:chgData name="Tong KuNG" userId="cdea5fa8f2627b4e" providerId="LiveId" clId="{F714CB47-061E-5949-88F9-66CA4D2E4BFA}" dt="2024-07-01T09:50:10.290" v="2955"/>
          <ac:spMkLst>
            <pc:docMk/>
            <pc:sldMk cId="4091486449" sldId="378"/>
            <ac:spMk id="5" creationId="{018FB642-C6F4-6348-9047-7B56D3105603}"/>
          </ac:spMkLst>
        </pc:spChg>
        <pc:spChg chg="add del mod">
          <ac:chgData name="Tong KuNG" userId="cdea5fa8f2627b4e" providerId="LiveId" clId="{F714CB47-061E-5949-88F9-66CA4D2E4BFA}" dt="2024-07-01T10:17:29.566" v="3383" actId="478"/>
          <ac:spMkLst>
            <pc:docMk/>
            <pc:sldMk cId="4091486449" sldId="378"/>
            <ac:spMk id="7" creationId="{DD54FF75-7FA7-0750-515C-0EBCE5D9FA17}"/>
          </ac:spMkLst>
        </pc:spChg>
        <pc:spChg chg="add mod">
          <ac:chgData name="Tong KuNG" userId="cdea5fa8f2627b4e" providerId="LiveId" clId="{F714CB47-061E-5949-88F9-66CA4D2E4BFA}" dt="2024-07-01T10:17:31.607" v="3385"/>
          <ac:spMkLst>
            <pc:docMk/>
            <pc:sldMk cId="4091486449" sldId="378"/>
            <ac:spMk id="8" creationId="{81C87B41-EC9A-1589-8B98-BA8B3914B0EB}"/>
          </ac:spMkLst>
        </pc:spChg>
        <pc:graphicFrameChg chg="add del mod">
          <ac:chgData name="Tong KuNG" userId="cdea5fa8f2627b4e" providerId="LiveId" clId="{F714CB47-061E-5949-88F9-66CA4D2E4BFA}" dt="2024-06-20T06:31:37.414" v="1793" actId="478"/>
          <ac:graphicFrameMkLst>
            <pc:docMk/>
            <pc:sldMk cId="4091486449" sldId="378"/>
            <ac:graphicFrameMk id="5" creationId="{05878807-69E9-9F47-0965-7A64F87815AB}"/>
          </ac:graphicFrameMkLst>
        </pc:graphicFrameChg>
        <pc:graphicFrameChg chg="add mod modGraphic">
          <ac:chgData name="Tong KuNG" userId="cdea5fa8f2627b4e" providerId="LiveId" clId="{F714CB47-061E-5949-88F9-66CA4D2E4BFA}" dt="2024-07-01T10:18:27.506" v="3391" actId="21"/>
          <ac:graphicFrameMkLst>
            <pc:docMk/>
            <pc:sldMk cId="4091486449" sldId="378"/>
            <ac:graphicFrameMk id="6" creationId="{6689EA89-9CEF-6BCF-F6FD-0A27E1FC7963}"/>
          </ac:graphicFrameMkLst>
        </pc:graphicFrameChg>
        <pc:picChg chg="add mod">
          <ac:chgData name="Tong KuNG" userId="cdea5fa8f2627b4e" providerId="LiveId" clId="{F714CB47-061E-5949-88F9-66CA4D2E4BFA}" dt="2024-07-01T12:46:25.164" v="3670"/>
          <ac:picMkLst>
            <pc:docMk/>
            <pc:sldMk cId="4091486449" sldId="378"/>
            <ac:picMk id="4" creationId="{33608468-EF50-54C4-D2F2-3210FBB962AF}"/>
          </ac:picMkLst>
        </pc:picChg>
      </pc:sldChg>
      <pc:sldChg chg="addSp delSp modSp add mod">
        <pc:chgData name="Tong KuNG" userId="cdea5fa8f2627b4e" providerId="LiveId" clId="{F714CB47-061E-5949-88F9-66CA4D2E4BFA}" dt="2024-07-10T00:58:18.087" v="6933" actId="20577"/>
        <pc:sldMkLst>
          <pc:docMk/>
          <pc:sldMk cId="2691695550" sldId="379"/>
        </pc:sldMkLst>
        <pc:spChg chg="mod">
          <ac:chgData name="Tong KuNG" userId="cdea5fa8f2627b4e" providerId="LiveId" clId="{F714CB47-061E-5949-88F9-66CA4D2E4BFA}" dt="2024-07-01T09:42:43.186" v="2889"/>
          <ac:spMkLst>
            <pc:docMk/>
            <pc:sldMk cId="2691695550" sldId="379"/>
            <ac:spMk id="2" creationId="{5F97BD7F-7FF8-E675-000D-1FD337090A2D}"/>
          </ac:spMkLst>
        </pc:spChg>
        <pc:spChg chg="add mod">
          <ac:chgData name="Tong KuNG" userId="cdea5fa8f2627b4e" providerId="LiveId" clId="{F714CB47-061E-5949-88F9-66CA4D2E4BFA}" dt="2024-07-01T09:50:10.290" v="2955"/>
          <ac:spMkLst>
            <pc:docMk/>
            <pc:sldMk cId="2691695550" sldId="379"/>
            <ac:spMk id="3" creationId="{71B99E23-6E77-99CF-5A80-24247793DD5A}"/>
          </ac:spMkLst>
        </pc:spChg>
        <pc:spChg chg="add mod">
          <ac:chgData name="Tong KuNG" userId="cdea5fa8f2627b4e" providerId="LiveId" clId="{F714CB47-061E-5949-88F9-66CA4D2E4BFA}" dt="2024-07-02T03:58:51.016" v="4253"/>
          <ac:spMkLst>
            <pc:docMk/>
            <pc:sldMk cId="2691695550" sldId="379"/>
            <ac:spMk id="4" creationId="{B0387303-8011-B719-69D9-4C45229E04D0}"/>
          </ac:spMkLst>
        </pc:spChg>
        <pc:spChg chg="add del">
          <ac:chgData name="Tong KuNG" userId="cdea5fa8f2627b4e" providerId="LiveId" clId="{F714CB47-061E-5949-88F9-66CA4D2E4BFA}" dt="2024-07-02T03:58:50.558" v="4252" actId="478"/>
          <ac:spMkLst>
            <pc:docMk/>
            <pc:sldMk cId="2691695550" sldId="379"/>
            <ac:spMk id="5" creationId="{58A23EAA-9233-4B0A-41CD-E2A1D8D499BD}"/>
          </ac:spMkLst>
        </pc:spChg>
        <pc:spChg chg="mod">
          <ac:chgData name="Tong KuNG" userId="cdea5fa8f2627b4e" providerId="LiveId" clId="{F714CB47-061E-5949-88F9-66CA4D2E4BFA}" dt="2024-07-10T00:58:18.087" v="6933" actId="20577"/>
          <ac:spMkLst>
            <pc:docMk/>
            <pc:sldMk cId="2691695550" sldId="379"/>
            <ac:spMk id="8" creationId="{7FE7FCCE-DD67-F4DE-3AA5-C1BF3DAF6DBD}"/>
          </ac:spMkLst>
        </pc:spChg>
        <pc:picChg chg="add mod">
          <ac:chgData name="Tong KuNG" userId="cdea5fa8f2627b4e" providerId="LiveId" clId="{F714CB47-061E-5949-88F9-66CA4D2E4BFA}" dt="2024-07-02T03:43:25.662" v="4181"/>
          <ac:picMkLst>
            <pc:docMk/>
            <pc:sldMk cId="2691695550" sldId="379"/>
            <ac:picMk id="3" creationId="{9A727D15-A2F0-7008-B838-C2128C053C55}"/>
          </ac:picMkLst>
        </pc:picChg>
      </pc:sldChg>
      <pc:sldChg chg="addSp delSp modSp add mod">
        <pc:chgData name="Tong KuNG" userId="cdea5fa8f2627b4e" providerId="LiveId" clId="{F714CB47-061E-5949-88F9-66CA4D2E4BFA}" dt="2024-07-10T01:00:08.026" v="6975" actId="20577"/>
        <pc:sldMkLst>
          <pc:docMk/>
          <pc:sldMk cId="775553043" sldId="380"/>
        </pc:sldMkLst>
        <pc:spChg chg="mod">
          <ac:chgData name="Tong KuNG" userId="cdea5fa8f2627b4e" providerId="LiveId" clId="{F714CB47-061E-5949-88F9-66CA4D2E4BFA}" dt="2024-07-01T09:42:43.186" v="2889"/>
          <ac:spMkLst>
            <pc:docMk/>
            <pc:sldMk cId="775553043" sldId="380"/>
            <ac:spMk id="2" creationId="{5F97BD7F-7FF8-E675-000D-1FD337090A2D}"/>
          </ac:spMkLst>
        </pc:spChg>
        <pc:spChg chg="add mod">
          <ac:chgData name="Tong KuNG" userId="cdea5fa8f2627b4e" providerId="LiveId" clId="{F714CB47-061E-5949-88F9-66CA4D2E4BFA}" dt="2024-07-01T09:50:10.290" v="2955"/>
          <ac:spMkLst>
            <pc:docMk/>
            <pc:sldMk cId="775553043" sldId="380"/>
            <ac:spMk id="3" creationId="{948DDF65-33ED-550E-2B2C-F93C8A2F8E51}"/>
          </ac:spMkLst>
        </pc:spChg>
        <pc:spChg chg="add mod">
          <ac:chgData name="Tong KuNG" userId="cdea5fa8f2627b4e" providerId="LiveId" clId="{F714CB47-061E-5949-88F9-66CA4D2E4BFA}" dt="2024-07-02T14:53:38.531" v="4673"/>
          <ac:spMkLst>
            <pc:docMk/>
            <pc:sldMk cId="775553043" sldId="380"/>
            <ac:spMk id="4" creationId="{04091784-6B67-FAC4-1125-5D9A60D89A84}"/>
          </ac:spMkLst>
        </pc:spChg>
        <pc:spChg chg="add del">
          <ac:chgData name="Tong KuNG" userId="cdea5fa8f2627b4e" providerId="LiveId" clId="{F714CB47-061E-5949-88F9-66CA4D2E4BFA}" dt="2024-07-02T14:53:38.080" v="4672" actId="478"/>
          <ac:spMkLst>
            <pc:docMk/>
            <pc:sldMk cId="775553043" sldId="380"/>
            <ac:spMk id="5" creationId="{58A23EAA-9233-4B0A-41CD-E2A1D8D499BD}"/>
          </ac:spMkLst>
        </pc:spChg>
        <pc:spChg chg="mod">
          <ac:chgData name="Tong KuNG" userId="cdea5fa8f2627b4e" providerId="LiveId" clId="{F714CB47-061E-5949-88F9-66CA4D2E4BFA}" dt="2024-07-10T01:00:08.026" v="6975" actId="20577"/>
          <ac:spMkLst>
            <pc:docMk/>
            <pc:sldMk cId="775553043" sldId="380"/>
            <ac:spMk id="8" creationId="{7FE7FCCE-DD67-F4DE-3AA5-C1BF3DAF6DBD}"/>
          </ac:spMkLst>
        </pc:spChg>
        <pc:picChg chg="add mod">
          <ac:chgData name="Tong KuNG" userId="cdea5fa8f2627b4e" providerId="LiveId" clId="{F714CB47-061E-5949-88F9-66CA4D2E4BFA}" dt="2024-07-02T03:45:13.355" v="4238"/>
          <ac:picMkLst>
            <pc:docMk/>
            <pc:sldMk cId="775553043" sldId="380"/>
            <ac:picMk id="3" creationId="{DB5273EB-4A07-99B9-C048-9D43A9444546}"/>
          </ac:picMkLst>
        </pc:picChg>
      </pc:sldChg>
      <pc:sldChg chg="addSp delSp modSp add mod delAnim modAnim modNotesTx">
        <pc:chgData name="Tong KuNG" userId="cdea5fa8f2627b4e" providerId="LiveId" clId="{F714CB47-061E-5949-88F9-66CA4D2E4BFA}" dt="2024-07-10T04:11:36.331" v="7186" actId="1076"/>
        <pc:sldMkLst>
          <pc:docMk/>
          <pc:sldMk cId="3051050055" sldId="381"/>
        </pc:sldMkLst>
        <pc:spChg chg="mod">
          <ac:chgData name="Tong KuNG" userId="cdea5fa8f2627b4e" providerId="LiveId" clId="{F714CB47-061E-5949-88F9-66CA4D2E4BFA}" dt="2024-07-01T14:07:26.091" v="3843" actId="20577"/>
          <ac:spMkLst>
            <pc:docMk/>
            <pc:sldMk cId="3051050055" sldId="381"/>
            <ac:spMk id="2" creationId="{D730F041-6B22-E8A2-2C86-73ACB6A24AA1}"/>
          </ac:spMkLst>
        </pc:spChg>
        <pc:spChg chg="add del">
          <ac:chgData name="Tong KuNG" userId="cdea5fa8f2627b4e" providerId="LiveId" clId="{F714CB47-061E-5949-88F9-66CA4D2E4BFA}" dt="2024-07-01T09:50:16.438" v="2963"/>
          <ac:spMkLst>
            <pc:docMk/>
            <pc:sldMk cId="3051050055" sldId="381"/>
            <ac:spMk id="3" creationId="{41730EED-9A27-096F-0C8F-AB2E07B694FD}"/>
          </ac:spMkLst>
        </pc:spChg>
        <pc:spChg chg="add mod">
          <ac:chgData name="Tong KuNG" userId="cdea5fa8f2627b4e" providerId="LiveId" clId="{F714CB47-061E-5949-88F9-66CA4D2E4BFA}" dt="2024-07-01T09:50:10.290" v="2955"/>
          <ac:spMkLst>
            <pc:docMk/>
            <pc:sldMk cId="3051050055" sldId="381"/>
            <ac:spMk id="4" creationId="{10E70C41-4AA4-42B5-1E02-681BE03EC71C}"/>
          </ac:spMkLst>
        </pc:spChg>
        <pc:spChg chg="del">
          <ac:chgData name="Tong KuNG" userId="cdea5fa8f2627b4e" providerId="LiveId" clId="{F714CB47-061E-5949-88F9-66CA4D2E4BFA}" dt="2024-06-20T02:30:35.402" v="416" actId="478"/>
          <ac:spMkLst>
            <pc:docMk/>
            <pc:sldMk cId="3051050055" sldId="381"/>
            <ac:spMk id="4" creationId="{6B7BE985-A32C-A7AD-B35D-1F73B9A751A3}"/>
          </ac:spMkLst>
        </pc:spChg>
        <pc:spChg chg="del">
          <ac:chgData name="Tong KuNG" userId="cdea5fa8f2627b4e" providerId="LiveId" clId="{F714CB47-061E-5949-88F9-66CA4D2E4BFA}" dt="2024-06-20T02:30:35.402" v="416" actId="478"/>
          <ac:spMkLst>
            <pc:docMk/>
            <pc:sldMk cId="3051050055" sldId="381"/>
            <ac:spMk id="5" creationId="{26871B00-A866-D4BB-70AE-D7BC4CFCEAA5}"/>
          </ac:spMkLst>
        </pc:spChg>
        <pc:spChg chg="add mod">
          <ac:chgData name="Tong KuNG" userId="cdea5fa8f2627b4e" providerId="LiveId" clId="{F714CB47-061E-5949-88F9-66CA4D2E4BFA}" dt="2024-07-02T14:42:03.346" v="4657" actId="14100"/>
          <ac:spMkLst>
            <pc:docMk/>
            <pc:sldMk cId="3051050055" sldId="381"/>
            <ac:spMk id="5" creationId="{CC9D65B3-C1F6-674B-C0F0-E7FC80E52EE9}"/>
          </ac:spMkLst>
        </pc:spChg>
        <pc:spChg chg="add mod">
          <ac:chgData name="Tong KuNG" userId="cdea5fa8f2627b4e" providerId="LiveId" clId="{F714CB47-061E-5949-88F9-66CA4D2E4BFA}" dt="2024-07-10T04:11:36.331" v="7186" actId="1076"/>
          <ac:spMkLst>
            <pc:docMk/>
            <pc:sldMk cId="3051050055" sldId="381"/>
            <ac:spMk id="6" creationId="{E40610F0-BA8F-FB49-E75B-2A0166C5D975}"/>
          </ac:spMkLst>
        </pc:spChg>
        <pc:spChg chg="mod">
          <ac:chgData name="Tong KuNG" userId="cdea5fa8f2627b4e" providerId="LiveId" clId="{F714CB47-061E-5949-88F9-66CA4D2E4BFA}" dt="2024-07-10T04:05:32.984" v="7175" actId="20577"/>
          <ac:spMkLst>
            <pc:docMk/>
            <pc:sldMk cId="3051050055" sldId="381"/>
            <ac:spMk id="7" creationId="{0F4EF340-7D1B-A427-9881-CDA7DB5DE14B}"/>
          </ac:spMkLst>
        </pc:spChg>
        <pc:spChg chg="add mod">
          <ac:chgData name="Tong KuNG" userId="cdea5fa8f2627b4e" providerId="LiveId" clId="{F714CB47-061E-5949-88F9-66CA4D2E4BFA}" dt="2024-07-02T14:53:19.458" v="4663"/>
          <ac:spMkLst>
            <pc:docMk/>
            <pc:sldMk cId="3051050055" sldId="381"/>
            <ac:spMk id="8" creationId="{13045FC2-371B-D80C-B640-050C1C1385DE}"/>
          </ac:spMkLst>
        </pc:spChg>
        <pc:graphicFrameChg chg="del modGraphic">
          <ac:chgData name="Tong KuNG" userId="cdea5fa8f2627b4e" providerId="LiveId" clId="{F714CB47-061E-5949-88F9-66CA4D2E4BFA}" dt="2024-06-20T02:30:35.402" v="416" actId="478"/>
          <ac:graphicFrameMkLst>
            <pc:docMk/>
            <pc:sldMk cId="3051050055" sldId="381"/>
            <ac:graphicFrameMk id="30" creationId="{1D79F0B0-DEC7-99E3-7622-6CD0C479B647}"/>
          </ac:graphicFrameMkLst>
        </pc:graphicFrameChg>
        <pc:picChg chg="add mod">
          <ac:chgData name="Tong KuNG" userId="cdea5fa8f2627b4e" providerId="LiveId" clId="{F714CB47-061E-5949-88F9-66CA4D2E4BFA}" dt="2024-07-01T13:52:23.618" v="3801"/>
          <ac:picMkLst>
            <pc:docMk/>
            <pc:sldMk cId="3051050055" sldId="381"/>
            <ac:picMk id="4" creationId="{118902BC-4423-B6FD-4B4F-D65069F443CB}"/>
          </ac:picMkLst>
        </pc:picChg>
        <pc:picChg chg="add del mod">
          <ac:chgData name="Tong KuNG" userId="cdea5fa8f2627b4e" providerId="LiveId" clId="{F714CB47-061E-5949-88F9-66CA4D2E4BFA}" dt="2024-06-20T04:05:49.073" v="533" actId="478"/>
          <ac:picMkLst>
            <pc:docMk/>
            <pc:sldMk cId="3051050055" sldId="381"/>
            <ac:picMk id="6" creationId="{E2B3D1C2-1709-C939-66BD-FAD9D5A057AB}"/>
          </ac:picMkLst>
        </pc:picChg>
        <pc:picChg chg="add del mod">
          <ac:chgData name="Tong KuNG" userId="cdea5fa8f2627b4e" providerId="LiveId" clId="{F714CB47-061E-5949-88F9-66CA4D2E4BFA}" dt="2024-07-09T14:47:39.443" v="6882" actId="478"/>
          <ac:picMkLst>
            <pc:docMk/>
            <pc:sldMk cId="3051050055" sldId="381"/>
            <ac:picMk id="2050" creationId="{0283EA46-9CB8-DB25-7464-BF3F0B04C461}"/>
          </ac:picMkLst>
        </pc:picChg>
        <pc:picChg chg="add mod">
          <ac:chgData name="Tong KuNG" userId="cdea5fa8f2627b4e" providerId="LiveId" clId="{F714CB47-061E-5949-88F9-66CA4D2E4BFA}" dt="2024-07-09T14:47:56.801" v="6893" actId="1038"/>
          <ac:picMkLst>
            <pc:docMk/>
            <pc:sldMk cId="3051050055" sldId="381"/>
            <ac:picMk id="3074" creationId="{1DC78A16-ED76-E875-5A65-D552D4CB8F98}"/>
          </ac:picMkLst>
        </pc:picChg>
      </pc:sldChg>
      <pc:sldChg chg="addSp delSp modSp new mod">
        <pc:chgData name="Tong KuNG" userId="cdea5fa8f2627b4e" providerId="LiveId" clId="{F714CB47-061E-5949-88F9-66CA4D2E4BFA}" dt="2024-07-02T14:41:16.596" v="4651" actId="1035"/>
        <pc:sldMkLst>
          <pc:docMk/>
          <pc:sldMk cId="3163211789" sldId="382"/>
        </pc:sldMkLst>
        <pc:spChg chg="mod">
          <ac:chgData name="Tong KuNG" userId="cdea5fa8f2627b4e" providerId="LiveId" clId="{F714CB47-061E-5949-88F9-66CA4D2E4BFA}" dt="2024-07-01T14:11:07.594" v="3881" actId="20577"/>
          <ac:spMkLst>
            <pc:docMk/>
            <pc:sldMk cId="3163211789" sldId="382"/>
            <ac:spMk id="2" creationId="{C76557C9-2A32-F0C2-8F78-B907C5666B2D}"/>
          </ac:spMkLst>
        </pc:spChg>
        <pc:spChg chg="add mod">
          <ac:chgData name="Tong KuNG" userId="cdea5fa8f2627b4e" providerId="LiveId" clId="{F714CB47-061E-5949-88F9-66CA4D2E4BFA}" dt="2024-07-01T09:50:10.290" v="2955"/>
          <ac:spMkLst>
            <pc:docMk/>
            <pc:sldMk cId="3163211789" sldId="382"/>
            <ac:spMk id="3" creationId="{480CA023-AD81-3304-6CDB-60AB4673ED2A}"/>
          </ac:spMkLst>
        </pc:spChg>
        <pc:spChg chg="del">
          <ac:chgData name="Tong KuNG" userId="cdea5fa8f2627b4e" providerId="LiveId" clId="{F714CB47-061E-5949-88F9-66CA4D2E4BFA}" dt="2024-06-20T04:16:33.707" v="577"/>
          <ac:spMkLst>
            <pc:docMk/>
            <pc:sldMk cId="3163211789" sldId="382"/>
            <ac:spMk id="3" creationId="{FCCE0BC1-60C9-1B13-F205-380AA9361D00}"/>
          </ac:spMkLst>
        </pc:spChg>
        <pc:spChg chg="add del mod">
          <ac:chgData name="Tong KuNG" userId="cdea5fa8f2627b4e" providerId="LiveId" clId="{F714CB47-061E-5949-88F9-66CA4D2E4BFA}" dt="2024-07-02T14:23:52.041" v="4560" actId="478"/>
          <ac:spMkLst>
            <pc:docMk/>
            <pc:sldMk cId="3163211789" sldId="382"/>
            <ac:spMk id="4" creationId="{7F06E5BC-A864-1E1E-AF5E-FB0C3851315D}"/>
          </ac:spMkLst>
        </pc:spChg>
        <pc:spChg chg="add mod">
          <ac:chgData name="Tong KuNG" userId="cdea5fa8f2627b4e" providerId="LiveId" clId="{F714CB47-061E-5949-88F9-66CA4D2E4BFA}" dt="2024-07-02T14:23:52.631" v="4561"/>
          <ac:spMkLst>
            <pc:docMk/>
            <pc:sldMk cId="3163211789" sldId="382"/>
            <ac:spMk id="5" creationId="{79F0D929-836F-6E73-9D6B-58C7E6A638E1}"/>
          </ac:spMkLst>
        </pc:spChg>
        <pc:spChg chg="add mod">
          <ac:chgData name="Tong KuNG" userId="cdea5fa8f2627b4e" providerId="LiveId" clId="{F714CB47-061E-5949-88F9-66CA4D2E4BFA}" dt="2024-07-02T14:30:41.717" v="4644" actId="1035"/>
          <ac:spMkLst>
            <pc:docMk/>
            <pc:sldMk cId="3163211789" sldId="382"/>
            <ac:spMk id="7" creationId="{C4852A76-5592-F11E-A51A-F3B88BF08F9A}"/>
          </ac:spMkLst>
        </pc:spChg>
        <pc:spChg chg="add mod">
          <ac:chgData name="Tong KuNG" userId="cdea5fa8f2627b4e" providerId="LiveId" clId="{F714CB47-061E-5949-88F9-66CA4D2E4BFA}" dt="2024-07-01T13:50:42.614" v="3797" actId="688"/>
          <ac:spMkLst>
            <pc:docMk/>
            <pc:sldMk cId="3163211789" sldId="382"/>
            <ac:spMk id="8" creationId="{198B45EE-6DEF-A731-3FA5-732F154119F0}"/>
          </ac:spMkLst>
        </pc:spChg>
        <pc:spChg chg="add mod">
          <ac:chgData name="Tong KuNG" userId="cdea5fa8f2627b4e" providerId="LiveId" clId="{F714CB47-061E-5949-88F9-66CA4D2E4BFA}" dt="2024-07-02T14:41:16.596" v="4651" actId="1035"/>
          <ac:spMkLst>
            <pc:docMk/>
            <pc:sldMk cId="3163211789" sldId="382"/>
            <ac:spMk id="10" creationId="{9816B704-C371-D333-4866-0DA89075DA56}"/>
          </ac:spMkLst>
        </pc:spChg>
        <pc:picChg chg="add mod">
          <ac:chgData name="Tong KuNG" userId="cdea5fa8f2627b4e" providerId="LiveId" clId="{F714CB47-061E-5949-88F9-66CA4D2E4BFA}" dt="2024-07-01T13:50:33.615" v="3794"/>
          <ac:picMkLst>
            <pc:docMk/>
            <pc:sldMk cId="3163211789" sldId="382"/>
            <ac:picMk id="3" creationId="{0B36316E-8EA0-2F32-06E4-7E14728203DC}"/>
          </ac:picMkLst>
        </pc:picChg>
        <pc:picChg chg="add mod">
          <ac:chgData name="Tong KuNG" userId="cdea5fa8f2627b4e" providerId="LiveId" clId="{F714CB47-061E-5949-88F9-66CA4D2E4BFA}" dt="2024-07-02T14:30:47.062" v="4648" actId="1036"/>
          <ac:picMkLst>
            <pc:docMk/>
            <pc:sldMk cId="3163211789" sldId="382"/>
            <ac:picMk id="6" creationId="{CFF68E59-E809-D42D-0048-70DE63024A7E}"/>
          </ac:picMkLst>
        </pc:picChg>
        <pc:picChg chg="add mod">
          <ac:chgData name="Tong KuNG" userId="cdea5fa8f2627b4e" providerId="LiveId" clId="{F714CB47-061E-5949-88F9-66CA4D2E4BFA}" dt="2024-07-02T14:30:47.062" v="4648" actId="1036"/>
          <ac:picMkLst>
            <pc:docMk/>
            <pc:sldMk cId="3163211789" sldId="382"/>
            <ac:picMk id="3074" creationId="{36F02550-4943-49A4-7D37-8B6AE1AFAA9C}"/>
          </ac:picMkLst>
        </pc:picChg>
      </pc:sldChg>
      <pc:sldChg chg="addSp delSp modSp new mod modNotesTx">
        <pc:chgData name="Tong KuNG" userId="cdea5fa8f2627b4e" providerId="LiveId" clId="{F714CB47-061E-5949-88F9-66CA4D2E4BFA}" dt="2024-07-10T01:37:09.850" v="7095" actId="1076"/>
        <pc:sldMkLst>
          <pc:docMk/>
          <pc:sldMk cId="2873040132" sldId="383"/>
        </pc:sldMkLst>
        <pc:spChg chg="mod">
          <ac:chgData name="Tong KuNG" userId="cdea5fa8f2627b4e" providerId="LiveId" clId="{F714CB47-061E-5949-88F9-66CA4D2E4BFA}" dt="2024-07-01T14:10:32.482" v="3867" actId="20577"/>
          <ac:spMkLst>
            <pc:docMk/>
            <pc:sldMk cId="2873040132" sldId="383"/>
            <ac:spMk id="2" creationId="{C50AD2C4-B238-2BC4-F3D7-70DC10E452CA}"/>
          </ac:spMkLst>
        </pc:spChg>
        <pc:spChg chg="add mod">
          <ac:chgData name="Tong KuNG" userId="cdea5fa8f2627b4e" providerId="LiveId" clId="{F714CB47-061E-5949-88F9-66CA4D2E4BFA}" dt="2024-07-01T09:50:10.290" v="2955"/>
          <ac:spMkLst>
            <pc:docMk/>
            <pc:sldMk cId="2873040132" sldId="383"/>
            <ac:spMk id="3" creationId="{1A934328-7A3C-1A42-9F93-C375BC0229A6}"/>
          </ac:spMkLst>
        </pc:spChg>
        <pc:spChg chg="del">
          <ac:chgData name="Tong KuNG" userId="cdea5fa8f2627b4e" providerId="LiveId" clId="{F714CB47-061E-5949-88F9-66CA4D2E4BFA}" dt="2024-06-20T04:42:49.878" v="859" actId="478"/>
          <ac:spMkLst>
            <pc:docMk/>
            <pc:sldMk cId="2873040132" sldId="383"/>
            <ac:spMk id="3" creationId="{85F07628-3B5E-1CD0-1D8F-A1E9509236BE}"/>
          </ac:spMkLst>
        </pc:spChg>
        <pc:spChg chg="add del mod">
          <ac:chgData name="Tong KuNG" userId="cdea5fa8f2627b4e" providerId="LiveId" clId="{F714CB47-061E-5949-88F9-66CA4D2E4BFA}" dt="2024-07-02T14:53:22.628" v="4664" actId="478"/>
          <ac:spMkLst>
            <pc:docMk/>
            <pc:sldMk cId="2873040132" sldId="383"/>
            <ac:spMk id="4" creationId="{EC1B809B-A86F-EBCB-5CE0-8A997A37686D}"/>
          </ac:spMkLst>
        </pc:spChg>
        <pc:spChg chg="add mod">
          <ac:chgData name="Tong KuNG" userId="cdea5fa8f2627b4e" providerId="LiveId" clId="{F714CB47-061E-5949-88F9-66CA4D2E4BFA}" dt="2024-07-01T14:05:14.722" v="3829" actId="20577"/>
          <ac:spMkLst>
            <pc:docMk/>
            <pc:sldMk cId="2873040132" sldId="383"/>
            <ac:spMk id="6" creationId="{C65B03A8-E80A-5C30-5E0C-0A43B31308BE}"/>
          </ac:spMkLst>
        </pc:spChg>
        <pc:spChg chg="add mod">
          <ac:chgData name="Tong KuNG" userId="cdea5fa8f2627b4e" providerId="LiveId" clId="{F714CB47-061E-5949-88F9-66CA4D2E4BFA}" dt="2024-07-02T14:53:23.295" v="4665"/>
          <ac:spMkLst>
            <pc:docMk/>
            <pc:sldMk cId="2873040132" sldId="383"/>
            <ac:spMk id="7" creationId="{AFFA89AF-AD80-4DF0-85AC-6E01548316BA}"/>
          </ac:spMkLst>
        </pc:spChg>
        <pc:graphicFrameChg chg="add mod modGraphic">
          <ac:chgData name="Tong KuNG" userId="cdea5fa8f2627b4e" providerId="LiveId" clId="{F714CB47-061E-5949-88F9-66CA4D2E4BFA}" dt="2024-07-10T01:37:09.850" v="7095" actId="1076"/>
          <ac:graphicFrameMkLst>
            <pc:docMk/>
            <pc:sldMk cId="2873040132" sldId="383"/>
            <ac:graphicFrameMk id="5" creationId="{A37B7FDF-43A9-5369-9732-71FA4CFACEC9}"/>
          </ac:graphicFrameMkLst>
        </pc:graphicFrameChg>
        <pc:picChg chg="add mod">
          <ac:chgData name="Tong KuNG" userId="cdea5fa8f2627b4e" providerId="LiveId" clId="{F714CB47-061E-5949-88F9-66CA4D2E4BFA}" dt="2024-07-01T13:52:36.799" v="3803"/>
          <ac:picMkLst>
            <pc:docMk/>
            <pc:sldMk cId="2873040132" sldId="383"/>
            <ac:picMk id="3" creationId="{3E8D7B47-693B-8FCD-8166-65E95AE93310}"/>
          </ac:picMkLst>
        </pc:picChg>
      </pc:sldChg>
      <pc:sldChg chg="delSp add del mod">
        <pc:chgData name="Tong KuNG" userId="cdea5fa8f2627b4e" providerId="LiveId" clId="{F714CB47-061E-5949-88F9-66CA4D2E4BFA}" dt="2024-06-20T05:48:39.475" v="1215" actId="2696"/>
        <pc:sldMkLst>
          <pc:docMk/>
          <pc:sldMk cId="1699446710" sldId="384"/>
        </pc:sldMkLst>
        <pc:spChg chg="del">
          <ac:chgData name="Tong KuNG" userId="cdea5fa8f2627b4e" providerId="LiveId" clId="{F714CB47-061E-5949-88F9-66CA4D2E4BFA}" dt="2024-06-20T05:48:16.391" v="1213" actId="478"/>
          <ac:spMkLst>
            <pc:docMk/>
            <pc:sldMk cId="1699446710" sldId="384"/>
            <ac:spMk id="15" creationId="{ED897249-A34E-31A8-A783-B589CB548712}"/>
          </ac:spMkLst>
        </pc:spChg>
        <pc:graphicFrameChg chg="del">
          <ac:chgData name="Tong KuNG" userId="cdea5fa8f2627b4e" providerId="LiveId" clId="{F714CB47-061E-5949-88F9-66CA4D2E4BFA}" dt="2024-06-20T05:48:18.343" v="1214" actId="478"/>
          <ac:graphicFrameMkLst>
            <pc:docMk/>
            <pc:sldMk cId="1699446710" sldId="384"/>
            <ac:graphicFrameMk id="30" creationId="{1D79F0B0-DEC7-99E3-7622-6CD0C479B647}"/>
          </ac:graphicFrameMkLst>
        </pc:graphicFrameChg>
      </pc:sldChg>
      <pc:sldChg chg="addSp delSp modSp add mod">
        <pc:chgData name="Tong KuNG" userId="cdea5fa8f2627b4e" providerId="LiveId" clId="{F714CB47-061E-5949-88F9-66CA4D2E4BFA}" dt="2024-07-10T01:36:35.370" v="7084" actId="1076"/>
        <pc:sldMkLst>
          <pc:docMk/>
          <pc:sldMk cId="4029886404" sldId="384"/>
        </pc:sldMkLst>
        <pc:spChg chg="mod">
          <ac:chgData name="Tong KuNG" userId="cdea5fa8f2627b4e" providerId="LiveId" clId="{F714CB47-061E-5949-88F9-66CA4D2E4BFA}" dt="2024-07-01T14:29:30.009" v="3897" actId="20577"/>
          <ac:spMkLst>
            <pc:docMk/>
            <pc:sldMk cId="4029886404" sldId="384"/>
            <ac:spMk id="2" creationId="{C50AD2C4-B238-2BC4-F3D7-70DC10E452CA}"/>
          </ac:spMkLst>
        </pc:spChg>
        <pc:spChg chg="add mod">
          <ac:chgData name="Tong KuNG" userId="cdea5fa8f2627b4e" providerId="LiveId" clId="{F714CB47-061E-5949-88F9-66CA4D2E4BFA}" dt="2024-07-01T14:04:16.147" v="3828" actId="20577"/>
          <ac:spMkLst>
            <pc:docMk/>
            <pc:sldMk cId="4029886404" sldId="384"/>
            <ac:spMk id="3" creationId="{AB4A7477-A882-3809-291B-F9F906503A7B}"/>
          </ac:spMkLst>
        </pc:spChg>
        <pc:spChg chg="add del mod">
          <ac:chgData name="Tong KuNG" userId="cdea5fa8f2627b4e" providerId="LiveId" clId="{F714CB47-061E-5949-88F9-66CA4D2E4BFA}" dt="2024-07-02T14:53:30.520" v="4668" actId="478"/>
          <ac:spMkLst>
            <pc:docMk/>
            <pc:sldMk cId="4029886404" sldId="384"/>
            <ac:spMk id="4" creationId="{EC1B809B-A86F-EBCB-5CE0-8A997A37686D}"/>
          </ac:spMkLst>
        </pc:spChg>
        <pc:spChg chg="add mod">
          <ac:chgData name="Tong KuNG" userId="cdea5fa8f2627b4e" providerId="LiveId" clId="{F714CB47-061E-5949-88F9-66CA4D2E4BFA}" dt="2024-07-01T09:50:10.290" v="2955"/>
          <ac:spMkLst>
            <pc:docMk/>
            <pc:sldMk cId="4029886404" sldId="384"/>
            <ac:spMk id="6" creationId="{DAEEA47B-FCE1-2440-66F8-14C69C45CA53}"/>
          </ac:spMkLst>
        </pc:spChg>
        <pc:spChg chg="add mod">
          <ac:chgData name="Tong KuNG" userId="cdea5fa8f2627b4e" providerId="LiveId" clId="{F714CB47-061E-5949-88F9-66CA4D2E4BFA}" dt="2024-07-02T14:53:30.950" v="4669"/>
          <ac:spMkLst>
            <pc:docMk/>
            <pc:sldMk cId="4029886404" sldId="384"/>
            <ac:spMk id="7" creationId="{F2DD0CE8-B8E3-DA95-A96A-AB53EB2F63F0}"/>
          </ac:spMkLst>
        </pc:spChg>
        <pc:graphicFrameChg chg="mod modGraphic">
          <ac:chgData name="Tong KuNG" userId="cdea5fa8f2627b4e" providerId="LiveId" clId="{F714CB47-061E-5949-88F9-66CA4D2E4BFA}" dt="2024-07-10T01:36:35.370" v="7084" actId="1076"/>
          <ac:graphicFrameMkLst>
            <pc:docMk/>
            <pc:sldMk cId="4029886404" sldId="384"/>
            <ac:graphicFrameMk id="5" creationId="{A37B7FDF-43A9-5369-9732-71FA4CFACEC9}"/>
          </ac:graphicFrameMkLst>
        </pc:graphicFrameChg>
        <pc:picChg chg="add mod">
          <ac:chgData name="Tong KuNG" userId="cdea5fa8f2627b4e" providerId="LiveId" clId="{F714CB47-061E-5949-88F9-66CA4D2E4BFA}" dt="2024-07-01T14:29:32.017" v="3899" actId="1076"/>
          <ac:picMkLst>
            <pc:docMk/>
            <pc:sldMk cId="4029886404" sldId="384"/>
            <ac:picMk id="6" creationId="{FF7EA52D-51D1-7C6F-FAD2-2261FCC5053C}"/>
          </ac:picMkLst>
        </pc:picChg>
      </pc:sldChg>
      <pc:sldChg chg="addSp delSp modSp add mod">
        <pc:chgData name="Tong KuNG" userId="cdea5fa8f2627b4e" providerId="LiveId" clId="{F714CB47-061E-5949-88F9-66CA4D2E4BFA}" dt="2024-07-09T13:05:56.324" v="6734" actId="20577"/>
        <pc:sldMkLst>
          <pc:docMk/>
          <pc:sldMk cId="1835746645" sldId="385"/>
        </pc:sldMkLst>
        <pc:spChg chg="mod">
          <ac:chgData name="Tong KuNG" userId="cdea5fa8f2627b4e" providerId="LiveId" clId="{F714CB47-061E-5949-88F9-66CA4D2E4BFA}" dt="2024-07-01T09:42:43.186" v="2889"/>
          <ac:spMkLst>
            <pc:docMk/>
            <pc:sldMk cId="1835746645" sldId="385"/>
            <ac:spMk id="2" creationId="{52035A1D-4B82-7A24-C3C8-14B164E4C718}"/>
          </ac:spMkLst>
        </pc:spChg>
        <pc:spChg chg="mod">
          <ac:chgData name="Tong KuNG" userId="cdea5fa8f2627b4e" providerId="LiveId" clId="{F714CB47-061E-5949-88F9-66CA4D2E4BFA}" dt="2024-07-09T13:05:56.324" v="6734" actId="20577"/>
          <ac:spMkLst>
            <pc:docMk/>
            <pc:sldMk cId="1835746645" sldId="385"/>
            <ac:spMk id="3" creationId="{0ADE6E96-9CD8-F37C-5493-11A7DCF2B6DB}"/>
          </ac:spMkLst>
        </pc:spChg>
        <pc:spChg chg="add mod">
          <ac:chgData name="Tong KuNG" userId="cdea5fa8f2627b4e" providerId="LiveId" clId="{F714CB47-061E-5949-88F9-66CA4D2E4BFA}" dt="2024-07-01T09:50:10.290" v="2955"/>
          <ac:spMkLst>
            <pc:docMk/>
            <pc:sldMk cId="1835746645" sldId="385"/>
            <ac:spMk id="5" creationId="{0C66D3F6-FED7-60F5-C16D-F1CA068CE1C8}"/>
          </ac:spMkLst>
        </pc:spChg>
        <pc:spChg chg="add mod">
          <ac:chgData name="Tong KuNG" userId="cdea5fa8f2627b4e" providerId="LiveId" clId="{F714CB47-061E-5949-88F9-66CA4D2E4BFA}" dt="2024-07-01T10:16:36.384" v="3360" actId="1076"/>
          <ac:spMkLst>
            <pc:docMk/>
            <pc:sldMk cId="1835746645" sldId="385"/>
            <ac:spMk id="6" creationId="{C3F04E52-31BE-5C79-836A-F3554C024E4E}"/>
          </ac:spMkLst>
        </pc:spChg>
        <pc:spChg chg="mod topLvl">
          <ac:chgData name="Tong KuNG" userId="cdea5fa8f2627b4e" providerId="LiveId" clId="{F714CB47-061E-5949-88F9-66CA4D2E4BFA}" dt="2024-07-08T06:28:50.442" v="5732" actId="1038"/>
          <ac:spMkLst>
            <pc:docMk/>
            <pc:sldMk cId="1835746645" sldId="385"/>
            <ac:spMk id="7" creationId="{604CA437-D5DA-0329-8009-23BDC899CB08}"/>
          </ac:spMkLst>
        </pc:spChg>
        <pc:spChg chg="mod topLvl">
          <ac:chgData name="Tong KuNG" userId="cdea5fa8f2627b4e" providerId="LiveId" clId="{F714CB47-061E-5949-88F9-66CA4D2E4BFA}" dt="2024-07-08T06:28:50.442" v="5732" actId="1038"/>
          <ac:spMkLst>
            <pc:docMk/>
            <pc:sldMk cId="1835746645" sldId="385"/>
            <ac:spMk id="8" creationId="{6179CB49-E575-13BA-9E1E-39E2BDED925D}"/>
          </ac:spMkLst>
        </pc:spChg>
        <pc:spChg chg="mod topLvl">
          <ac:chgData name="Tong KuNG" userId="cdea5fa8f2627b4e" providerId="LiveId" clId="{F714CB47-061E-5949-88F9-66CA4D2E4BFA}" dt="2024-07-08T06:29:08.329" v="5741" actId="1076"/>
          <ac:spMkLst>
            <pc:docMk/>
            <pc:sldMk cId="1835746645" sldId="385"/>
            <ac:spMk id="9" creationId="{E9B68359-35DC-5D89-4505-80D060DF0C82}"/>
          </ac:spMkLst>
        </pc:spChg>
        <pc:spChg chg="add del mod">
          <ac:chgData name="Tong KuNG" userId="cdea5fa8f2627b4e" providerId="LiveId" clId="{F714CB47-061E-5949-88F9-66CA4D2E4BFA}" dt="2024-07-01T10:14:26.484" v="3301" actId="478"/>
          <ac:spMkLst>
            <pc:docMk/>
            <pc:sldMk cId="1835746645" sldId="385"/>
            <ac:spMk id="11" creationId="{1B7A8CA0-6472-7ECE-C76C-8CAA594C7224}"/>
          </ac:spMkLst>
        </pc:spChg>
        <pc:spChg chg="mod topLvl">
          <ac:chgData name="Tong KuNG" userId="cdea5fa8f2627b4e" providerId="LiveId" clId="{F714CB47-061E-5949-88F9-66CA4D2E4BFA}" dt="2024-07-08T06:28:50.442" v="5732" actId="1038"/>
          <ac:spMkLst>
            <pc:docMk/>
            <pc:sldMk cId="1835746645" sldId="385"/>
            <ac:spMk id="12" creationId="{EA8DFA7B-8FAE-6801-0F6F-86837EB9FDCB}"/>
          </ac:spMkLst>
        </pc:spChg>
        <pc:spChg chg="mod topLvl">
          <ac:chgData name="Tong KuNG" userId="cdea5fa8f2627b4e" providerId="LiveId" clId="{F714CB47-061E-5949-88F9-66CA4D2E4BFA}" dt="2024-07-08T06:28:50.442" v="5732" actId="1038"/>
          <ac:spMkLst>
            <pc:docMk/>
            <pc:sldMk cId="1835746645" sldId="385"/>
            <ac:spMk id="13" creationId="{3B53121D-1CA1-9836-1B52-5804295C95CD}"/>
          </ac:spMkLst>
        </pc:spChg>
        <pc:spChg chg="mod topLvl">
          <ac:chgData name="Tong KuNG" userId="cdea5fa8f2627b4e" providerId="LiveId" clId="{F714CB47-061E-5949-88F9-66CA4D2E4BFA}" dt="2024-07-08T06:28:50.442" v="5732" actId="1038"/>
          <ac:spMkLst>
            <pc:docMk/>
            <pc:sldMk cId="1835746645" sldId="385"/>
            <ac:spMk id="14" creationId="{40BA3872-CED4-A458-482E-F8A2D0FA32F8}"/>
          </ac:spMkLst>
        </pc:spChg>
        <pc:spChg chg="add del mod">
          <ac:chgData name="Tong KuNG" userId="cdea5fa8f2627b4e" providerId="LiveId" clId="{F714CB47-061E-5949-88F9-66CA4D2E4BFA}" dt="2024-07-01T10:14:47.602" v="3308" actId="478"/>
          <ac:spMkLst>
            <pc:docMk/>
            <pc:sldMk cId="1835746645" sldId="385"/>
            <ac:spMk id="15" creationId="{1D9ABE86-B2B5-35F1-4E52-E9158029B4F8}"/>
          </ac:spMkLst>
        </pc:spChg>
        <pc:spChg chg="mod topLvl">
          <ac:chgData name="Tong KuNG" userId="cdea5fa8f2627b4e" providerId="LiveId" clId="{F714CB47-061E-5949-88F9-66CA4D2E4BFA}" dt="2024-07-08T06:28:50.442" v="5732" actId="1038"/>
          <ac:spMkLst>
            <pc:docMk/>
            <pc:sldMk cId="1835746645" sldId="385"/>
            <ac:spMk id="16" creationId="{71442E87-6D66-C923-24A9-96CE1500A091}"/>
          </ac:spMkLst>
        </pc:spChg>
        <pc:spChg chg="add mod">
          <ac:chgData name="Tong KuNG" userId="cdea5fa8f2627b4e" providerId="LiveId" clId="{F714CB47-061E-5949-88F9-66CA4D2E4BFA}" dt="2024-07-08T06:28:54.048" v="5734" actId="403"/>
          <ac:spMkLst>
            <pc:docMk/>
            <pc:sldMk cId="1835746645" sldId="385"/>
            <ac:spMk id="18" creationId="{BCA65C03-70B3-6E49-7DCC-07CEE70919EA}"/>
          </ac:spMkLst>
        </pc:spChg>
        <pc:spChg chg="add mod">
          <ac:chgData name="Tong KuNG" userId="cdea5fa8f2627b4e" providerId="LiveId" clId="{F714CB47-061E-5949-88F9-66CA4D2E4BFA}" dt="2024-07-08T06:28:59.318" v="5737" actId="403"/>
          <ac:spMkLst>
            <pc:docMk/>
            <pc:sldMk cId="1835746645" sldId="385"/>
            <ac:spMk id="19" creationId="{E6BB6E53-15DE-D9AD-C655-D1BA8A3E0BCF}"/>
          </ac:spMkLst>
        </pc:spChg>
        <pc:grpChg chg="del mod">
          <ac:chgData name="Tong KuNG" userId="cdea5fa8f2627b4e" providerId="LiveId" clId="{F714CB47-061E-5949-88F9-66CA4D2E4BFA}" dt="2024-07-01T10:08:36.303" v="3161" actId="165"/>
          <ac:grpSpMkLst>
            <pc:docMk/>
            <pc:sldMk cId="1835746645" sldId="385"/>
            <ac:grpSpMk id="17" creationId="{BCE5A7A1-2F74-6901-490A-B0DB7BC2596E}"/>
          </ac:grpSpMkLst>
        </pc:grpChg>
        <pc:grpChg chg="add mod">
          <ac:chgData name="Tong KuNG" userId="cdea5fa8f2627b4e" providerId="LiveId" clId="{F714CB47-061E-5949-88F9-66CA4D2E4BFA}" dt="2024-07-08T06:28:50.442" v="5732" actId="1038"/>
          <ac:grpSpMkLst>
            <pc:docMk/>
            <pc:sldMk cId="1835746645" sldId="385"/>
            <ac:grpSpMk id="20" creationId="{1159794F-AAA3-19EC-1F96-305E6ADCFED2}"/>
          </ac:grpSpMkLst>
        </pc:grpChg>
        <pc:picChg chg="mod topLvl">
          <ac:chgData name="Tong KuNG" userId="cdea5fa8f2627b4e" providerId="LiveId" clId="{F714CB47-061E-5949-88F9-66CA4D2E4BFA}" dt="2024-07-08T06:28:50.442" v="5732" actId="1038"/>
          <ac:picMkLst>
            <pc:docMk/>
            <pc:sldMk cId="1835746645" sldId="385"/>
            <ac:picMk id="10" creationId="{3A456DA5-6A03-0FFD-1435-D9DF96F5C5A7}"/>
          </ac:picMkLst>
        </pc:picChg>
        <pc:picChg chg="add mod">
          <ac:chgData name="Tong KuNG" userId="cdea5fa8f2627b4e" providerId="LiveId" clId="{F714CB47-061E-5949-88F9-66CA4D2E4BFA}" dt="2024-07-01T10:17:35.292" v="3386"/>
          <ac:picMkLst>
            <pc:docMk/>
            <pc:sldMk cId="1835746645" sldId="385"/>
            <ac:picMk id="21" creationId="{FA729C4F-4301-2E0E-EC22-426E920869F5}"/>
          </ac:picMkLst>
        </pc:picChg>
      </pc:sldChg>
      <pc:sldChg chg="addSp delSp modSp new mod">
        <pc:chgData name="Tong KuNG" userId="cdea5fa8f2627b4e" providerId="LiveId" clId="{F714CB47-061E-5949-88F9-66CA4D2E4BFA}" dt="2024-07-09T13:08:36.383" v="6751" actId="115"/>
        <pc:sldMkLst>
          <pc:docMk/>
          <pc:sldMk cId="57783490" sldId="386"/>
        </pc:sldMkLst>
        <pc:spChg chg="mod">
          <ac:chgData name="Tong KuNG" userId="cdea5fa8f2627b4e" providerId="LiveId" clId="{F714CB47-061E-5949-88F9-66CA4D2E4BFA}" dt="2024-07-01T12:14:09.070" v="3430" actId="2711"/>
          <ac:spMkLst>
            <pc:docMk/>
            <pc:sldMk cId="57783490" sldId="386"/>
            <ac:spMk id="2" creationId="{12890CFE-A9DA-FD82-C096-EEEDDFB17E50}"/>
          </ac:spMkLst>
        </pc:spChg>
        <pc:spChg chg="mod">
          <ac:chgData name="Tong KuNG" userId="cdea5fa8f2627b4e" providerId="LiveId" clId="{F714CB47-061E-5949-88F9-66CA4D2E4BFA}" dt="2024-07-09T13:08:36.383" v="6751" actId="115"/>
          <ac:spMkLst>
            <pc:docMk/>
            <pc:sldMk cId="57783490" sldId="386"/>
            <ac:spMk id="3" creationId="{2B7E00D7-68D5-EAEA-3EE9-C24506D61E17}"/>
          </ac:spMkLst>
        </pc:spChg>
        <pc:spChg chg="del">
          <ac:chgData name="Tong KuNG" userId="cdea5fa8f2627b4e" providerId="LiveId" clId="{F714CB47-061E-5949-88F9-66CA4D2E4BFA}" dt="2024-07-02T03:58:45.164" v="4250" actId="478"/>
          <ac:spMkLst>
            <pc:docMk/>
            <pc:sldMk cId="57783490" sldId="386"/>
            <ac:spMk id="4" creationId="{DCB462FB-2A08-E06F-9DEB-EB6421E7B0E7}"/>
          </ac:spMkLst>
        </pc:spChg>
        <pc:spChg chg="add mod">
          <ac:chgData name="Tong KuNG" userId="cdea5fa8f2627b4e" providerId="LiveId" clId="{F714CB47-061E-5949-88F9-66CA4D2E4BFA}" dt="2024-07-08T06:30:08.193" v="5756" actId="20577"/>
          <ac:spMkLst>
            <pc:docMk/>
            <pc:sldMk cId="57783490" sldId="386"/>
            <ac:spMk id="6" creationId="{2C557F50-A356-E5DF-5CAD-FE73C989E1A9}"/>
          </ac:spMkLst>
        </pc:spChg>
        <pc:spChg chg="add del">
          <ac:chgData name="Tong KuNG" userId="cdea5fa8f2627b4e" providerId="LiveId" clId="{F714CB47-061E-5949-88F9-66CA4D2E4BFA}" dt="2024-07-01T12:13:51.557" v="3423" actId="22"/>
          <ac:spMkLst>
            <pc:docMk/>
            <pc:sldMk cId="57783490" sldId="386"/>
            <ac:spMk id="7" creationId="{1D7ED151-5F15-EF52-E2A8-B50DAF022EEF}"/>
          </ac:spMkLst>
        </pc:spChg>
        <pc:spChg chg="add mod">
          <ac:chgData name="Tong KuNG" userId="cdea5fa8f2627b4e" providerId="LiveId" clId="{F714CB47-061E-5949-88F9-66CA4D2E4BFA}" dt="2024-07-02T03:58:45.562" v="4251"/>
          <ac:spMkLst>
            <pc:docMk/>
            <pc:sldMk cId="57783490" sldId="386"/>
            <ac:spMk id="9" creationId="{B8956CB9-1458-E634-DEDF-D573490F388A}"/>
          </ac:spMkLst>
        </pc:spChg>
        <pc:graphicFrameChg chg="add del mod modGraphic">
          <ac:chgData name="Tong KuNG" userId="cdea5fa8f2627b4e" providerId="LiveId" clId="{F714CB47-061E-5949-88F9-66CA4D2E4BFA}" dt="2024-07-08T06:33:53.843" v="5809" actId="207"/>
          <ac:graphicFrameMkLst>
            <pc:docMk/>
            <pc:sldMk cId="57783490" sldId="386"/>
            <ac:graphicFrameMk id="5" creationId="{CED8B4D5-DF93-BD3A-605F-E9E6141903D7}"/>
          </ac:graphicFrameMkLst>
        </pc:graphicFrameChg>
        <pc:picChg chg="add mod">
          <ac:chgData name="Tong KuNG" userId="cdea5fa8f2627b4e" providerId="LiveId" clId="{F714CB47-061E-5949-88F9-66CA4D2E4BFA}" dt="2024-07-02T03:43:23.786" v="4180" actId="1076"/>
          <ac:picMkLst>
            <pc:docMk/>
            <pc:sldMk cId="57783490" sldId="386"/>
            <ac:picMk id="8" creationId="{311FBC63-3291-40C4-8A1D-6D0B8AD83AD3}"/>
          </ac:picMkLst>
        </pc:picChg>
      </pc:sldChg>
      <pc:sldChg chg="addSp delSp modSp new mod">
        <pc:chgData name="Tong KuNG" userId="cdea5fa8f2627b4e" providerId="LiveId" clId="{F714CB47-061E-5949-88F9-66CA4D2E4BFA}" dt="2024-07-08T06:30:50.429" v="5769" actId="113"/>
        <pc:sldMkLst>
          <pc:docMk/>
          <pc:sldMk cId="4268309697" sldId="387"/>
        </pc:sldMkLst>
        <pc:spChg chg="mod">
          <ac:chgData name="Tong KuNG" userId="cdea5fa8f2627b4e" providerId="LiveId" clId="{F714CB47-061E-5949-88F9-66CA4D2E4BFA}" dt="2024-07-01T14:29:18.571" v="3894" actId="20577"/>
          <ac:spMkLst>
            <pc:docMk/>
            <pc:sldMk cId="4268309697" sldId="387"/>
            <ac:spMk id="2" creationId="{3B200697-4991-A386-B924-25A6CCCB3DAB}"/>
          </ac:spMkLst>
        </pc:spChg>
        <pc:spChg chg="mod">
          <ac:chgData name="Tong KuNG" userId="cdea5fa8f2627b4e" providerId="LiveId" clId="{F714CB47-061E-5949-88F9-66CA4D2E4BFA}" dt="2024-07-08T06:09:00.570" v="5645" actId="20577"/>
          <ac:spMkLst>
            <pc:docMk/>
            <pc:sldMk cId="4268309697" sldId="387"/>
            <ac:spMk id="3" creationId="{FD06C225-C2BF-FF24-1C33-1B8578E635F9}"/>
          </ac:spMkLst>
        </pc:spChg>
        <pc:spChg chg="del">
          <ac:chgData name="Tong KuNG" userId="cdea5fa8f2627b4e" providerId="LiveId" clId="{F714CB47-061E-5949-88F9-66CA4D2E4BFA}" dt="2024-07-02T14:53:26.839" v="4666" actId="478"/>
          <ac:spMkLst>
            <pc:docMk/>
            <pc:sldMk cId="4268309697" sldId="387"/>
            <ac:spMk id="4" creationId="{0331C99F-3EBD-0195-9220-F6F77063FDA1}"/>
          </ac:spMkLst>
        </pc:spChg>
        <pc:spChg chg="add mod">
          <ac:chgData name="Tong KuNG" userId="cdea5fa8f2627b4e" providerId="LiveId" clId="{F714CB47-061E-5949-88F9-66CA4D2E4BFA}" dt="2024-07-01T14:07:17.302" v="3837"/>
          <ac:spMkLst>
            <pc:docMk/>
            <pc:sldMk cId="4268309697" sldId="387"/>
            <ac:spMk id="5" creationId="{05E33418-107E-D290-63F6-AF3552FD65C7}"/>
          </ac:spMkLst>
        </pc:spChg>
        <pc:spChg chg="add mod">
          <ac:chgData name="Tong KuNG" userId="cdea5fa8f2627b4e" providerId="LiveId" clId="{F714CB47-061E-5949-88F9-66CA4D2E4BFA}" dt="2024-07-02T14:53:27.418" v="4667"/>
          <ac:spMkLst>
            <pc:docMk/>
            <pc:sldMk cId="4268309697" sldId="387"/>
            <ac:spMk id="5" creationId="{504881E4-F0C7-02DC-E0E2-17A58E327A29}"/>
          </ac:spMkLst>
        </pc:spChg>
        <pc:spChg chg="add del mod">
          <ac:chgData name="Tong KuNG" userId="cdea5fa8f2627b4e" providerId="LiveId" clId="{F714CB47-061E-5949-88F9-66CA4D2E4BFA}" dt="2024-07-01T14:54:37.014" v="3925" actId="478"/>
          <ac:spMkLst>
            <pc:docMk/>
            <pc:sldMk cId="4268309697" sldId="387"/>
            <ac:spMk id="8" creationId="{0E244865-77B5-ACD4-56FA-648611C85ED7}"/>
          </ac:spMkLst>
        </pc:spChg>
        <pc:spChg chg="add del mod">
          <ac:chgData name="Tong KuNG" userId="cdea5fa8f2627b4e" providerId="LiveId" clId="{F714CB47-061E-5949-88F9-66CA4D2E4BFA}" dt="2024-07-01T14:54:37.014" v="3925" actId="478"/>
          <ac:spMkLst>
            <pc:docMk/>
            <pc:sldMk cId="4268309697" sldId="387"/>
            <ac:spMk id="9" creationId="{57797EEE-1CA6-2992-1CDD-CCA6DCE9FCFF}"/>
          </ac:spMkLst>
        </pc:spChg>
        <pc:spChg chg="add del mod">
          <ac:chgData name="Tong KuNG" userId="cdea5fa8f2627b4e" providerId="LiveId" clId="{F714CB47-061E-5949-88F9-66CA4D2E4BFA}" dt="2024-07-01T15:09:32.858" v="4040" actId="478"/>
          <ac:spMkLst>
            <pc:docMk/>
            <pc:sldMk cId="4268309697" sldId="387"/>
            <ac:spMk id="13" creationId="{1E1AD991-7BE7-92A9-FB07-AA57D7F73042}"/>
          </ac:spMkLst>
        </pc:spChg>
        <pc:spChg chg="add mod">
          <ac:chgData name="Tong KuNG" userId="cdea5fa8f2627b4e" providerId="LiveId" clId="{F714CB47-061E-5949-88F9-66CA4D2E4BFA}" dt="2024-07-01T15:26:52.388" v="4155" actId="1076"/>
          <ac:spMkLst>
            <pc:docMk/>
            <pc:sldMk cId="4268309697" sldId="387"/>
            <ac:spMk id="14" creationId="{52FBE515-E127-DAF9-5F75-AB6462EB5B20}"/>
          </ac:spMkLst>
        </pc:spChg>
        <pc:spChg chg="add mod">
          <ac:chgData name="Tong KuNG" userId="cdea5fa8f2627b4e" providerId="LiveId" clId="{F714CB47-061E-5949-88F9-66CA4D2E4BFA}" dt="2024-07-01T15:26:48.320" v="4154" actId="255"/>
          <ac:spMkLst>
            <pc:docMk/>
            <pc:sldMk cId="4268309697" sldId="387"/>
            <ac:spMk id="15" creationId="{7318B69D-DA3B-3D44-5DA5-56455563B3E8}"/>
          </ac:spMkLst>
        </pc:spChg>
        <pc:spChg chg="add mod">
          <ac:chgData name="Tong KuNG" userId="cdea5fa8f2627b4e" providerId="LiveId" clId="{F714CB47-061E-5949-88F9-66CA4D2E4BFA}" dt="2024-07-01T15:26:48.320" v="4154" actId="255"/>
          <ac:spMkLst>
            <pc:docMk/>
            <pc:sldMk cId="4268309697" sldId="387"/>
            <ac:spMk id="16" creationId="{BE45146D-9DAA-E265-3C91-5BA7ECC686B2}"/>
          </ac:spMkLst>
        </pc:spChg>
        <pc:spChg chg="add del mod">
          <ac:chgData name="Tong KuNG" userId="cdea5fa8f2627b4e" providerId="LiveId" clId="{F714CB47-061E-5949-88F9-66CA4D2E4BFA}" dt="2024-07-01T15:10:10.994" v="4064" actId="478"/>
          <ac:spMkLst>
            <pc:docMk/>
            <pc:sldMk cId="4268309697" sldId="387"/>
            <ac:spMk id="17" creationId="{6C1A5322-89FE-6455-271E-4EF2A9B6EB14}"/>
          </ac:spMkLst>
        </pc:spChg>
        <pc:spChg chg="add del mod">
          <ac:chgData name="Tong KuNG" userId="cdea5fa8f2627b4e" providerId="LiveId" clId="{F714CB47-061E-5949-88F9-66CA4D2E4BFA}" dt="2024-07-01T15:10:09.287" v="4063" actId="478"/>
          <ac:spMkLst>
            <pc:docMk/>
            <pc:sldMk cId="4268309697" sldId="387"/>
            <ac:spMk id="19" creationId="{CE0BE74E-C208-FD88-E8E4-195E53C5D631}"/>
          </ac:spMkLst>
        </pc:spChg>
        <pc:spChg chg="add del mod">
          <ac:chgData name="Tong KuNG" userId="cdea5fa8f2627b4e" providerId="LiveId" clId="{F714CB47-061E-5949-88F9-66CA4D2E4BFA}" dt="2024-07-01T15:10:41.339" v="4087" actId="478"/>
          <ac:spMkLst>
            <pc:docMk/>
            <pc:sldMk cId="4268309697" sldId="387"/>
            <ac:spMk id="23" creationId="{C5857A3C-290E-C570-6D79-DBD30CBFA8D4}"/>
          </ac:spMkLst>
        </pc:spChg>
        <pc:spChg chg="add mod">
          <ac:chgData name="Tong KuNG" userId="cdea5fa8f2627b4e" providerId="LiveId" clId="{F714CB47-061E-5949-88F9-66CA4D2E4BFA}" dt="2024-07-08T06:30:46.791" v="5767" actId="113"/>
          <ac:spMkLst>
            <pc:docMk/>
            <pc:sldMk cId="4268309697" sldId="387"/>
            <ac:spMk id="24" creationId="{FDBCECF5-83D3-4EFD-062D-A98806899373}"/>
          </ac:spMkLst>
        </pc:spChg>
        <pc:spChg chg="add mod">
          <ac:chgData name="Tong KuNG" userId="cdea5fa8f2627b4e" providerId="LiveId" clId="{F714CB47-061E-5949-88F9-66CA4D2E4BFA}" dt="2024-07-08T06:30:50.429" v="5769" actId="113"/>
          <ac:spMkLst>
            <pc:docMk/>
            <pc:sldMk cId="4268309697" sldId="387"/>
            <ac:spMk id="25" creationId="{1C59C03D-5430-4B6B-C0A5-EDE8C50F4F60}"/>
          </ac:spMkLst>
        </pc:spChg>
        <pc:graphicFrameChg chg="add del mod modGraphic">
          <ac:chgData name="Tong KuNG" userId="cdea5fa8f2627b4e" providerId="LiveId" clId="{F714CB47-061E-5949-88F9-66CA4D2E4BFA}" dt="2024-07-01T15:07:14.033" v="3940" actId="478"/>
          <ac:graphicFrameMkLst>
            <pc:docMk/>
            <pc:sldMk cId="4268309697" sldId="387"/>
            <ac:graphicFrameMk id="10" creationId="{AB31FFCC-E097-8357-D219-D89A9C6F1F9D}"/>
          </ac:graphicFrameMkLst>
        </pc:graphicFrameChg>
        <pc:picChg chg="add mod">
          <ac:chgData name="Tong KuNG" userId="cdea5fa8f2627b4e" providerId="LiveId" clId="{F714CB47-061E-5949-88F9-66CA4D2E4BFA}" dt="2024-07-01T14:07:15.966" v="3836"/>
          <ac:picMkLst>
            <pc:docMk/>
            <pc:sldMk cId="4268309697" sldId="387"/>
            <ac:picMk id="6" creationId="{14967A98-0DBC-E485-0DFD-2B329AE3CF4F}"/>
          </ac:picMkLst>
        </pc:picChg>
        <pc:picChg chg="add mod">
          <ac:chgData name="Tong KuNG" userId="cdea5fa8f2627b4e" providerId="LiveId" clId="{F714CB47-061E-5949-88F9-66CA4D2E4BFA}" dt="2024-07-01T14:29:33.948" v="3900"/>
          <ac:picMkLst>
            <pc:docMk/>
            <pc:sldMk cId="4268309697" sldId="387"/>
            <ac:picMk id="7" creationId="{265399D6-B79A-73D1-1E1B-1CD41625A767}"/>
          </ac:picMkLst>
        </pc:picChg>
        <pc:cxnChg chg="add mod">
          <ac:chgData name="Tong KuNG" userId="cdea5fa8f2627b4e" providerId="LiveId" clId="{F714CB47-061E-5949-88F9-66CA4D2E4BFA}" dt="2024-07-01T15:26:32.920" v="4149" actId="1076"/>
          <ac:cxnSpMkLst>
            <pc:docMk/>
            <pc:sldMk cId="4268309697" sldId="387"/>
            <ac:cxnSpMk id="12" creationId="{C3190E5D-130A-5729-4FBF-92FB29E17E7D}"/>
          </ac:cxnSpMkLst>
        </pc:cxnChg>
        <pc:cxnChg chg="add mod">
          <ac:chgData name="Tong KuNG" userId="cdea5fa8f2627b4e" providerId="LiveId" clId="{F714CB47-061E-5949-88F9-66CA4D2E4BFA}" dt="2024-07-02T00:31:56.069" v="4177" actId="1038"/>
          <ac:cxnSpMkLst>
            <pc:docMk/>
            <pc:sldMk cId="4268309697" sldId="387"/>
            <ac:cxnSpMk id="21" creationId="{90C07379-F087-E5DC-6EF3-5B6D9A2445B1}"/>
          </ac:cxnSpMkLst>
        </pc:cxnChg>
        <pc:cxnChg chg="add del mod">
          <ac:chgData name="Tong KuNG" userId="cdea5fa8f2627b4e" providerId="LiveId" clId="{F714CB47-061E-5949-88F9-66CA4D2E4BFA}" dt="2024-07-01T15:09:49.577" v="4058" actId="478"/>
          <ac:cxnSpMkLst>
            <pc:docMk/>
            <pc:sldMk cId="4268309697" sldId="387"/>
            <ac:cxnSpMk id="22" creationId="{F2DD6BBB-B160-F402-109E-BE2033AAD1F9}"/>
          </ac:cxnSpMkLst>
        </pc:cxnChg>
      </pc:sldChg>
      <pc:sldChg chg="addSp delSp modSp new mod ord modShow">
        <pc:chgData name="Tong KuNG" userId="cdea5fa8f2627b4e" providerId="LiveId" clId="{F714CB47-061E-5949-88F9-66CA4D2E4BFA}" dt="2024-07-10T03:57:12.271" v="7166" actId="1076"/>
        <pc:sldMkLst>
          <pc:docMk/>
          <pc:sldMk cId="517122060" sldId="388"/>
        </pc:sldMkLst>
        <pc:spChg chg="mod">
          <ac:chgData name="Tong KuNG" userId="cdea5fa8f2627b4e" providerId="LiveId" clId="{F714CB47-061E-5949-88F9-66CA4D2E4BFA}" dt="2024-07-08T04:47:04.566" v="5306" actId="2711"/>
          <ac:spMkLst>
            <pc:docMk/>
            <pc:sldMk cId="517122060" sldId="388"/>
            <ac:spMk id="2" creationId="{36C9A2E9-3FE8-F318-E157-30DB846B7915}"/>
          </ac:spMkLst>
        </pc:spChg>
        <pc:spChg chg="mod">
          <ac:chgData name="Tong KuNG" userId="cdea5fa8f2627b4e" providerId="LiveId" clId="{F714CB47-061E-5949-88F9-66CA4D2E4BFA}" dt="2024-07-10T01:10:28.886" v="7061" actId="115"/>
          <ac:spMkLst>
            <pc:docMk/>
            <pc:sldMk cId="517122060" sldId="388"/>
            <ac:spMk id="3" creationId="{C6AD3017-BC12-6EC6-3E0D-6B639CADC760}"/>
          </ac:spMkLst>
        </pc:spChg>
        <pc:spChg chg="del mod">
          <ac:chgData name="Tong KuNG" userId="cdea5fa8f2627b4e" providerId="LiveId" clId="{F714CB47-061E-5949-88F9-66CA4D2E4BFA}" dt="2024-07-08T05:02:56.407" v="5421" actId="478"/>
          <ac:spMkLst>
            <pc:docMk/>
            <pc:sldMk cId="517122060" sldId="388"/>
            <ac:spMk id="4" creationId="{6A109A0D-A49E-C084-AF64-A422CA47E0C0}"/>
          </ac:spMkLst>
        </pc:spChg>
        <pc:spChg chg="add mod">
          <ac:chgData name="Tong KuNG" userId="cdea5fa8f2627b4e" providerId="LiveId" clId="{F714CB47-061E-5949-88F9-66CA4D2E4BFA}" dt="2024-07-10T03:57:12.271" v="7166" actId="1076"/>
          <ac:spMkLst>
            <pc:docMk/>
            <pc:sldMk cId="517122060" sldId="388"/>
            <ac:spMk id="5" creationId="{75A2675E-9367-ABD0-28A7-CD8B013D0F3B}"/>
          </ac:spMkLst>
        </pc:spChg>
        <pc:spChg chg="add mod">
          <ac:chgData name="Tong KuNG" userId="cdea5fa8f2627b4e" providerId="LiveId" clId="{F714CB47-061E-5949-88F9-66CA4D2E4BFA}" dt="2024-07-10T03:57:12.271" v="7166" actId="1076"/>
          <ac:spMkLst>
            <pc:docMk/>
            <pc:sldMk cId="517122060" sldId="388"/>
            <ac:spMk id="6" creationId="{E64558EB-6C3B-EA5B-76BF-A549BB6C811D}"/>
          </ac:spMkLst>
        </pc:spChg>
        <pc:spChg chg="add del mod">
          <ac:chgData name="Tong KuNG" userId="cdea5fa8f2627b4e" providerId="LiveId" clId="{F714CB47-061E-5949-88F9-66CA4D2E4BFA}" dt="2024-07-08T05:03:04.006" v="5422" actId="478"/>
          <ac:spMkLst>
            <pc:docMk/>
            <pc:sldMk cId="517122060" sldId="388"/>
            <ac:spMk id="9" creationId="{178F05A2-32D7-44D1-69B9-41A1AC6DE3A5}"/>
          </ac:spMkLst>
        </pc:spChg>
        <pc:spChg chg="add mod">
          <ac:chgData name="Tong KuNG" userId="cdea5fa8f2627b4e" providerId="LiveId" clId="{F714CB47-061E-5949-88F9-66CA4D2E4BFA}" dt="2024-07-08T05:04:24.856" v="5448" actId="1076"/>
          <ac:spMkLst>
            <pc:docMk/>
            <pc:sldMk cId="517122060" sldId="388"/>
            <ac:spMk id="13" creationId="{E0D750CD-F811-C11C-B9EA-09882C3BC9DA}"/>
          </ac:spMkLst>
        </pc:spChg>
        <pc:grpChg chg="add mod">
          <ac:chgData name="Tong KuNG" userId="cdea5fa8f2627b4e" providerId="LiveId" clId="{F714CB47-061E-5949-88F9-66CA4D2E4BFA}" dt="2024-07-10T03:57:12.271" v="7166" actId="1076"/>
          <ac:grpSpMkLst>
            <pc:docMk/>
            <pc:sldMk cId="517122060" sldId="388"/>
            <ac:grpSpMk id="8" creationId="{9098C0CD-BBF3-7EE9-ECAE-3EE323082476}"/>
          </ac:grpSpMkLst>
        </pc:grpChg>
        <pc:picChg chg="add mod">
          <ac:chgData name="Tong KuNG" userId="cdea5fa8f2627b4e" providerId="LiveId" clId="{F714CB47-061E-5949-88F9-66CA4D2E4BFA}" dt="2024-07-08T05:03:15.523" v="5427" actId="1076"/>
          <ac:picMkLst>
            <pc:docMk/>
            <pc:sldMk cId="517122060" sldId="388"/>
            <ac:picMk id="7" creationId="{52320FF3-2508-9296-86D1-3384662A8608}"/>
          </ac:picMkLst>
        </pc:picChg>
        <pc:picChg chg="add mod">
          <ac:chgData name="Tong KuNG" userId="cdea5fa8f2627b4e" providerId="LiveId" clId="{F714CB47-061E-5949-88F9-66CA4D2E4BFA}" dt="2024-07-08T05:03:08.946" v="5424" actId="1076"/>
          <ac:picMkLst>
            <pc:docMk/>
            <pc:sldMk cId="517122060" sldId="388"/>
            <ac:picMk id="10" creationId="{6A3A100D-B931-2351-06C7-45E6C8E1FCD4}"/>
          </ac:picMkLst>
        </pc:picChg>
        <pc:picChg chg="add mod">
          <ac:chgData name="Tong KuNG" userId="cdea5fa8f2627b4e" providerId="LiveId" clId="{F714CB47-061E-5949-88F9-66CA4D2E4BFA}" dt="2024-07-08T05:03:08.946" v="5424" actId="1076"/>
          <ac:picMkLst>
            <pc:docMk/>
            <pc:sldMk cId="517122060" sldId="388"/>
            <ac:picMk id="11" creationId="{13A246CD-10D3-EF9F-F6FC-A7FFEE69CE31}"/>
          </ac:picMkLst>
        </pc:picChg>
        <pc:picChg chg="add mod">
          <ac:chgData name="Tong KuNG" userId="cdea5fa8f2627b4e" providerId="LiveId" clId="{F714CB47-061E-5949-88F9-66CA4D2E4BFA}" dt="2024-07-08T05:03:08.946" v="5424" actId="1076"/>
          <ac:picMkLst>
            <pc:docMk/>
            <pc:sldMk cId="517122060" sldId="388"/>
            <ac:picMk id="12" creationId="{E8C66F30-2B65-E4E2-CBFC-7483E44E4D01}"/>
          </ac:picMkLst>
        </pc:picChg>
        <pc:picChg chg="add mod">
          <ac:chgData name="Tong KuNG" userId="cdea5fa8f2627b4e" providerId="LiveId" clId="{F714CB47-061E-5949-88F9-66CA4D2E4BFA}" dt="2024-07-10T03:57:12.271" v="7166" actId="1076"/>
          <ac:picMkLst>
            <pc:docMk/>
            <pc:sldMk cId="517122060" sldId="388"/>
            <ac:picMk id="1026" creationId="{0BE3C814-5E70-4877-ADF2-947F4F44C9C4}"/>
          </ac:picMkLst>
        </pc:picChg>
        <pc:picChg chg="add del mod">
          <ac:chgData name="Tong KuNG" userId="cdea5fa8f2627b4e" providerId="LiveId" clId="{F714CB47-061E-5949-88F9-66CA4D2E4BFA}" dt="2024-07-03T09:42:20.710" v="4918" actId="478"/>
          <ac:picMkLst>
            <pc:docMk/>
            <pc:sldMk cId="517122060" sldId="388"/>
            <ac:picMk id="1026" creationId="{F32DB2FD-3F2B-7E2C-B815-178B3AF74A79}"/>
          </ac:picMkLst>
        </pc:picChg>
        <pc:picChg chg="add del mod">
          <ac:chgData name="Tong KuNG" userId="cdea5fa8f2627b4e" providerId="LiveId" clId="{F714CB47-061E-5949-88F9-66CA4D2E4BFA}" dt="2024-07-08T04:45:17.593" v="5256" actId="478"/>
          <ac:picMkLst>
            <pc:docMk/>
            <pc:sldMk cId="517122060" sldId="388"/>
            <ac:picMk id="1028" creationId="{05CC8F00-10FB-932F-818D-1D0F8B987722}"/>
          </ac:picMkLst>
        </pc:picChg>
      </pc:sldChg>
      <pc:sldChg chg="addSp delSp modSp new mod modAnim">
        <pc:chgData name="Tong KuNG" userId="cdea5fa8f2627b4e" providerId="LiveId" clId="{F714CB47-061E-5949-88F9-66CA4D2E4BFA}" dt="2024-07-10T01:05:51.495" v="7060" actId="20577"/>
        <pc:sldMkLst>
          <pc:docMk/>
          <pc:sldMk cId="1814183137" sldId="389"/>
        </pc:sldMkLst>
        <pc:spChg chg="mod">
          <ac:chgData name="Tong KuNG" userId="cdea5fa8f2627b4e" providerId="LiveId" clId="{F714CB47-061E-5949-88F9-66CA4D2E4BFA}" dt="2024-07-09T11:52:30.805" v="6247" actId="20577"/>
          <ac:spMkLst>
            <pc:docMk/>
            <pc:sldMk cId="1814183137" sldId="389"/>
            <ac:spMk id="2" creationId="{A1D83F45-F4AD-8AB0-40A2-2A66C4C89E3B}"/>
          </ac:spMkLst>
        </pc:spChg>
        <pc:spChg chg="mod">
          <ac:chgData name="Tong KuNG" userId="cdea5fa8f2627b4e" providerId="LiveId" clId="{F714CB47-061E-5949-88F9-66CA4D2E4BFA}" dt="2024-07-10T01:05:51.495" v="7060" actId="20577"/>
          <ac:spMkLst>
            <pc:docMk/>
            <pc:sldMk cId="1814183137" sldId="389"/>
            <ac:spMk id="3" creationId="{8B005DA1-26AD-4BE9-2F99-9597354B7BE4}"/>
          </ac:spMkLst>
        </pc:spChg>
        <pc:spChg chg="del">
          <ac:chgData name="Tong KuNG" userId="cdea5fa8f2627b4e" providerId="LiveId" clId="{F714CB47-061E-5949-88F9-66CA4D2E4BFA}" dt="2024-07-09T11:52:43.910" v="6252" actId="478"/>
          <ac:spMkLst>
            <pc:docMk/>
            <pc:sldMk cId="1814183137" sldId="389"/>
            <ac:spMk id="4" creationId="{57E5802B-129B-F543-9A5F-20D31A12CF7F}"/>
          </ac:spMkLst>
        </pc:spChg>
        <pc:spChg chg="add mod">
          <ac:chgData name="Tong KuNG" userId="cdea5fa8f2627b4e" providerId="LiveId" clId="{F714CB47-061E-5949-88F9-66CA4D2E4BFA}" dt="2024-07-09T12:53:13.235" v="6582" actId="1036"/>
          <ac:spMkLst>
            <pc:docMk/>
            <pc:sldMk cId="1814183137" sldId="389"/>
            <ac:spMk id="7" creationId="{B96FB4AB-3555-6659-649F-8BED4D4F8D4B}"/>
          </ac:spMkLst>
        </pc:spChg>
        <pc:spChg chg="add del mod">
          <ac:chgData name="Tong KuNG" userId="cdea5fa8f2627b4e" providerId="LiveId" clId="{F714CB47-061E-5949-88F9-66CA4D2E4BFA}" dt="2024-07-09T11:43:41.881" v="6184" actId="478"/>
          <ac:spMkLst>
            <pc:docMk/>
            <pc:sldMk cId="1814183137" sldId="389"/>
            <ac:spMk id="8" creationId="{5741208A-632A-9E98-545B-035807FA30ED}"/>
          </ac:spMkLst>
        </pc:spChg>
        <pc:spChg chg="add mod">
          <ac:chgData name="Tong KuNG" userId="cdea5fa8f2627b4e" providerId="LiveId" clId="{F714CB47-061E-5949-88F9-66CA4D2E4BFA}" dt="2024-07-09T12:53:13.235" v="6582" actId="1036"/>
          <ac:spMkLst>
            <pc:docMk/>
            <pc:sldMk cId="1814183137" sldId="389"/>
            <ac:spMk id="9" creationId="{164CF654-3815-FD79-8C1C-D6EA35C507F0}"/>
          </ac:spMkLst>
        </pc:spChg>
        <pc:spChg chg="add mod">
          <ac:chgData name="Tong KuNG" userId="cdea5fa8f2627b4e" providerId="LiveId" clId="{F714CB47-061E-5949-88F9-66CA4D2E4BFA}" dt="2024-07-09T12:53:13.235" v="6582" actId="1036"/>
          <ac:spMkLst>
            <pc:docMk/>
            <pc:sldMk cId="1814183137" sldId="389"/>
            <ac:spMk id="10" creationId="{17B79A00-5E55-4A06-6954-743AA20DD994}"/>
          </ac:spMkLst>
        </pc:spChg>
        <pc:spChg chg="add mod">
          <ac:chgData name="Tong KuNG" userId="cdea5fa8f2627b4e" providerId="LiveId" clId="{F714CB47-061E-5949-88F9-66CA4D2E4BFA}" dt="2024-07-09T12:53:13.235" v="6582" actId="1036"/>
          <ac:spMkLst>
            <pc:docMk/>
            <pc:sldMk cId="1814183137" sldId="389"/>
            <ac:spMk id="11" creationId="{A53FD3E5-AA4B-3769-5BFE-4AE6DF179985}"/>
          </ac:spMkLst>
        </pc:spChg>
        <pc:spChg chg="add mod">
          <ac:chgData name="Tong KuNG" userId="cdea5fa8f2627b4e" providerId="LiveId" clId="{F714CB47-061E-5949-88F9-66CA4D2E4BFA}" dt="2024-07-09T12:53:13.235" v="6582" actId="1036"/>
          <ac:spMkLst>
            <pc:docMk/>
            <pc:sldMk cId="1814183137" sldId="389"/>
            <ac:spMk id="12" creationId="{3538AA8D-9F97-B11A-F85E-3B8904FF39ED}"/>
          </ac:spMkLst>
        </pc:spChg>
        <pc:spChg chg="add mod">
          <ac:chgData name="Tong KuNG" userId="cdea5fa8f2627b4e" providerId="LiveId" clId="{F714CB47-061E-5949-88F9-66CA4D2E4BFA}" dt="2024-07-09T12:53:13.235" v="6582" actId="1036"/>
          <ac:spMkLst>
            <pc:docMk/>
            <pc:sldMk cId="1814183137" sldId="389"/>
            <ac:spMk id="13" creationId="{46785A6C-E556-DEE4-2F36-653C69E8021E}"/>
          </ac:spMkLst>
        </pc:spChg>
        <pc:spChg chg="add mod">
          <ac:chgData name="Tong KuNG" userId="cdea5fa8f2627b4e" providerId="LiveId" clId="{F714CB47-061E-5949-88F9-66CA4D2E4BFA}" dt="2024-07-09T12:53:13.235" v="6582" actId="1036"/>
          <ac:spMkLst>
            <pc:docMk/>
            <pc:sldMk cId="1814183137" sldId="389"/>
            <ac:spMk id="14" creationId="{81BACE0F-2BE0-2DFE-B772-C0F2B73F1D08}"/>
          </ac:spMkLst>
        </pc:spChg>
        <pc:spChg chg="add mod">
          <ac:chgData name="Tong KuNG" userId="cdea5fa8f2627b4e" providerId="LiveId" clId="{F714CB47-061E-5949-88F9-66CA4D2E4BFA}" dt="2024-07-09T12:53:13.235" v="6582" actId="1036"/>
          <ac:spMkLst>
            <pc:docMk/>
            <pc:sldMk cId="1814183137" sldId="389"/>
            <ac:spMk id="15" creationId="{C27196E9-6614-B7FC-F986-0A5C64ED0104}"/>
          </ac:spMkLst>
        </pc:spChg>
        <pc:spChg chg="add del mod">
          <ac:chgData name="Tong KuNG" userId="cdea5fa8f2627b4e" providerId="LiveId" clId="{F714CB47-061E-5949-88F9-66CA4D2E4BFA}" dt="2024-07-09T11:52:34.131" v="6249"/>
          <ac:spMkLst>
            <pc:docMk/>
            <pc:sldMk cId="1814183137" sldId="389"/>
            <ac:spMk id="25" creationId="{902F18BF-6C91-201C-F3A2-E2A56032339B}"/>
          </ac:spMkLst>
        </pc:spChg>
        <pc:spChg chg="add mod">
          <ac:chgData name="Tong KuNG" userId="cdea5fa8f2627b4e" providerId="LiveId" clId="{F714CB47-061E-5949-88F9-66CA4D2E4BFA}" dt="2024-07-09T11:52:47.684" v="6253"/>
          <ac:spMkLst>
            <pc:docMk/>
            <pc:sldMk cId="1814183137" sldId="389"/>
            <ac:spMk id="27" creationId="{BED049E3-D61A-9F37-1190-744DA2997FF7}"/>
          </ac:spMkLst>
        </pc:spChg>
        <pc:spChg chg="add mod">
          <ac:chgData name="Tong KuNG" userId="cdea5fa8f2627b4e" providerId="LiveId" clId="{F714CB47-061E-5949-88F9-66CA4D2E4BFA}" dt="2024-07-09T12:53:13.235" v="6582" actId="1036"/>
          <ac:spMkLst>
            <pc:docMk/>
            <pc:sldMk cId="1814183137" sldId="389"/>
            <ac:spMk id="43" creationId="{C50897F7-5CE2-0AB0-8366-A385B6D7C551}"/>
          </ac:spMkLst>
        </pc:spChg>
        <pc:spChg chg="add mod">
          <ac:chgData name="Tong KuNG" userId="cdea5fa8f2627b4e" providerId="LiveId" clId="{F714CB47-061E-5949-88F9-66CA4D2E4BFA}" dt="2024-07-09T12:53:13.235" v="6582" actId="1036"/>
          <ac:spMkLst>
            <pc:docMk/>
            <pc:sldMk cId="1814183137" sldId="389"/>
            <ac:spMk id="45" creationId="{04BCDCD6-EBBF-212D-9F96-A33EAFF1C0B2}"/>
          </ac:spMkLst>
        </pc:spChg>
        <pc:spChg chg="add mod">
          <ac:chgData name="Tong KuNG" userId="cdea5fa8f2627b4e" providerId="LiveId" clId="{F714CB47-061E-5949-88F9-66CA4D2E4BFA}" dt="2024-07-09T12:53:13.235" v="6582" actId="1036"/>
          <ac:spMkLst>
            <pc:docMk/>
            <pc:sldMk cId="1814183137" sldId="389"/>
            <ac:spMk id="46" creationId="{BA8A5233-DCC6-8749-6C07-43F603A5D352}"/>
          </ac:spMkLst>
        </pc:spChg>
        <pc:spChg chg="add mod">
          <ac:chgData name="Tong KuNG" userId="cdea5fa8f2627b4e" providerId="LiveId" clId="{F714CB47-061E-5949-88F9-66CA4D2E4BFA}" dt="2024-07-09T12:53:13.235" v="6582" actId="1036"/>
          <ac:spMkLst>
            <pc:docMk/>
            <pc:sldMk cId="1814183137" sldId="389"/>
            <ac:spMk id="47" creationId="{D37E58B5-73E8-F2AC-09B9-8EE510CD322B}"/>
          </ac:spMkLst>
        </pc:spChg>
        <pc:spChg chg="add mod">
          <ac:chgData name="Tong KuNG" userId="cdea5fa8f2627b4e" providerId="LiveId" clId="{F714CB47-061E-5949-88F9-66CA4D2E4BFA}" dt="2024-07-09T12:53:13.235" v="6582" actId="1036"/>
          <ac:spMkLst>
            <pc:docMk/>
            <pc:sldMk cId="1814183137" sldId="389"/>
            <ac:spMk id="48" creationId="{0CD7D1D4-45BD-C9A0-BA76-6F8511A50D65}"/>
          </ac:spMkLst>
        </pc:spChg>
        <pc:spChg chg="add mod">
          <ac:chgData name="Tong KuNG" userId="cdea5fa8f2627b4e" providerId="LiveId" clId="{F714CB47-061E-5949-88F9-66CA4D2E4BFA}" dt="2024-07-09T12:53:13.235" v="6582" actId="1036"/>
          <ac:spMkLst>
            <pc:docMk/>
            <pc:sldMk cId="1814183137" sldId="389"/>
            <ac:spMk id="49" creationId="{74B9F50A-CB33-2262-F2C8-03FCA8BE0B28}"/>
          </ac:spMkLst>
        </pc:spChg>
        <pc:spChg chg="add mod">
          <ac:chgData name="Tong KuNG" userId="cdea5fa8f2627b4e" providerId="LiveId" clId="{F714CB47-061E-5949-88F9-66CA4D2E4BFA}" dt="2024-07-09T12:53:13.235" v="6582" actId="1036"/>
          <ac:spMkLst>
            <pc:docMk/>
            <pc:sldMk cId="1814183137" sldId="389"/>
            <ac:spMk id="50" creationId="{CBEAD1C6-591A-81AD-D018-745CB8E1ACE7}"/>
          </ac:spMkLst>
        </pc:spChg>
        <pc:spChg chg="add mod">
          <ac:chgData name="Tong KuNG" userId="cdea5fa8f2627b4e" providerId="LiveId" clId="{F714CB47-061E-5949-88F9-66CA4D2E4BFA}" dt="2024-07-09T12:53:13.235" v="6582" actId="1036"/>
          <ac:spMkLst>
            <pc:docMk/>
            <pc:sldMk cId="1814183137" sldId="389"/>
            <ac:spMk id="51" creationId="{8D682D16-F58F-8A70-AC20-56CA607C15EF}"/>
          </ac:spMkLst>
        </pc:spChg>
        <pc:spChg chg="add mod">
          <ac:chgData name="Tong KuNG" userId="cdea5fa8f2627b4e" providerId="LiveId" clId="{F714CB47-061E-5949-88F9-66CA4D2E4BFA}" dt="2024-07-09T12:53:13.235" v="6582" actId="1036"/>
          <ac:spMkLst>
            <pc:docMk/>
            <pc:sldMk cId="1814183137" sldId="389"/>
            <ac:spMk id="54" creationId="{AF844A1D-5BE3-C14E-2340-0A6639356390}"/>
          </ac:spMkLst>
        </pc:spChg>
        <pc:spChg chg="add mod">
          <ac:chgData name="Tong KuNG" userId="cdea5fa8f2627b4e" providerId="LiveId" clId="{F714CB47-061E-5949-88F9-66CA4D2E4BFA}" dt="2024-07-09T12:53:13.235" v="6582" actId="1036"/>
          <ac:spMkLst>
            <pc:docMk/>
            <pc:sldMk cId="1814183137" sldId="389"/>
            <ac:spMk id="55" creationId="{1C2B7FEC-2DB9-C801-1350-81BFB16DD585}"/>
          </ac:spMkLst>
        </pc:spChg>
        <pc:spChg chg="add mod">
          <ac:chgData name="Tong KuNG" userId="cdea5fa8f2627b4e" providerId="LiveId" clId="{F714CB47-061E-5949-88F9-66CA4D2E4BFA}" dt="2024-07-09T12:53:13.235" v="6582" actId="1036"/>
          <ac:spMkLst>
            <pc:docMk/>
            <pc:sldMk cId="1814183137" sldId="389"/>
            <ac:spMk id="56" creationId="{972FCD21-AE07-36AD-2E7D-604B0DB3D70E}"/>
          </ac:spMkLst>
        </pc:spChg>
        <pc:spChg chg="add del mod">
          <ac:chgData name="Tong KuNG" userId="cdea5fa8f2627b4e" providerId="LiveId" clId="{F714CB47-061E-5949-88F9-66CA4D2E4BFA}" dt="2024-07-09T12:52:35.962" v="6546" actId="478"/>
          <ac:spMkLst>
            <pc:docMk/>
            <pc:sldMk cId="1814183137" sldId="389"/>
            <ac:spMk id="61" creationId="{F0F80686-0A07-9F5F-677F-89062FE8E200}"/>
          </ac:spMkLst>
        </pc:spChg>
        <pc:spChg chg="add mod">
          <ac:chgData name="Tong KuNG" userId="cdea5fa8f2627b4e" providerId="LiveId" clId="{F714CB47-061E-5949-88F9-66CA4D2E4BFA}" dt="2024-07-09T12:53:58.796" v="6594" actId="1076"/>
          <ac:spMkLst>
            <pc:docMk/>
            <pc:sldMk cId="1814183137" sldId="389"/>
            <ac:spMk id="62" creationId="{907AE4C5-822E-DFE6-579C-D7CD306E747B}"/>
          </ac:spMkLst>
        </pc:spChg>
        <pc:spChg chg="add mod">
          <ac:chgData name="Tong KuNG" userId="cdea5fa8f2627b4e" providerId="LiveId" clId="{F714CB47-061E-5949-88F9-66CA4D2E4BFA}" dt="2024-07-09T12:54:09.123" v="6600" actId="1076"/>
          <ac:spMkLst>
            <pc:docMk/>
            <pc:sldMk cId="1814183137" sldId="389"/>
            <ac:spMk id="63" creationId="{8C0E1653-AF98-78EE-CE9D-F13F757BF085}"/>
          </ac:spMkLst>
        </pc:spChg>
        <pc:spChg chg="add mod">
          <ac:chgData name="Tong KuNG" userId="cdea5fa8f2627b4e" providerId="LiveId" clId="{F714CB47-061E-5949-88F9-66CA4D2E4BFA}" dt="2024-07-09T14:06:48.560" v="6840" actId="20577"/>
          <ac:spMkLst>
            <pc:docMk/>
            <pc:sldMk cId="1814183137" sldId="389"/>
            <ac:spMk id="2051" creationId="{20C08FC6-A35B-D9CF-D043-97A429512B81}"/>
          </ac:spMkLst>
        </pc:spChg>
        <pc:spChg chg="add mod">
          <ac:chgData name="Tong KuNG" userId="cdea5fa8f2627b4e" providerId="LiveId" clId="{F714CB47-061E-5949-88F9-66CA4D2E4BFA}" dt="2024-07-09T14:06:48.560" v="6840" actId="20577"/>
          <ac:spMkLst>
            <pc:docMk/>
            <pc:sldMk cId="1814183137" sldId="389"/>
            <ac:spMk id="2052" creationId="{CCD140AE-3BB0-A7F2-F073-1F42AB88FDFB}"/>
          </ac:spMkLst>
        </pc:spChg>
        <pc:spChg chg="add mod">
          <ac:chgData name="Tong KuNG" userId="cdea5fa8f2627b4e" providerId="LiveId" clId="{F714CB47-061E-5949-88F9-66CA4D2E4BFA}" dt="2024-07-09T14:06:48.560" v="6840" actId="20577"/>
          <ac:spMkLst>
            <pc:docMk/>
            <pc:sldMk cId="1814183137" sldId="389"/>
            <ac:spMk id="2053" creationId="{3B313132-3067-6DF6-E3ED-4D0CCD03B2D2}"/>
          </ac:spMkLst>
        </pc:spChg>
        <pc:spChg chg="add mod">
          <ac:chgData name="Tong KuNG" userId="cdea5fa8f2627b4e" providerId="LiveId" clId="{F714CB47-061E-5949-88F9-66CA4D2E4BFA}" dt="2024-07-09T14:06:48.560" v="6840" actId="20577"/>
          <ac:spMkLst>
            <pc:docMk/>
            <pc:sldMk cId="1814183137" sldId="389"/>
            <ac:spMk id="2054" creationId="{4627EE3E-F17A-D635-9331-4BF74933E5D3}"/>
          </ac:spMkLst>
        </pc:spChg>
        <pc:spChg chg="add mod">
          <ac:chgData name="Tong KuNG" userId="cdea5fa8f2627b4e" providerId="LiveId" clId="{F714CB47-061E-5949-88F9-66CA4D2E4BFA}" dt="2024-07-09T14:06:48.560" v="6840" actId="20577"/>
          <ac:spMkLst>
            <pc:docMk/>
            <pc:sldMk cId="1814183137" sldId="389"/>
            <ac:spMk id="2055" creationId="{199A0FD1-6023-4471-7B61-64E1208CF46B}"/>
          </ac:spMkLst>
        </pc:spChg>
        <pc:spChg chg="add mod">
          <ac:chgData name="Tong KuNG" userId="cdea5fa8f2627b4e" providerId="LiveId" clId="{F714CB47-061E-5949-88F9-66CA4D2E4BFA}" dt="2024-07-09T14:06:48.560" v="6840" actId="20577"/>
          <ac:spMkLst>
            <pc:docMk/>
            <pc:sldMk cId="1814183137" sldId="389"/>
            <ac:spMk id="2059" creationId="{C7C61B6C-EC8D-C85E-268D-6B2E5FDD5594}"/>
          </ac:spMkLst>
        </pc:spChg>
        <pc:grpChg chg="add mod">
          <ac:chgData name="Tong KuNG" userId="cdea5fa8f2627b4e" providerId="LiveId" clId="{F714CB47-061E-5949-88F9-66CA4D2E4BFA}" dt="2024-07-09T12:53:13.235" v="6582" actId="1036"/>
          <ac:grpSpMkLst>
            <pc:docMk/>
            <pc:sldMk cId="1814183137" sldId="389"/>
            <ac:grpSpMk id="21" creationId="{08A41858-4859-0E67-335B-F0BC0B9137EF}"/>
          </ac:grpSpMkLst>
        </pc:grpChg>
        <pc:grpChg chg="add mod">
          <ac:chgData name="Tong KuNG" userId="cdea5fa8f2627b4e" providerId="LiveId" clId="{F714CB47-061E-5949-88F9-66CA4D2E4BFA}" dt="2024-07-09T12:53:13.235" v="6582" actId="1036"/>
          <ac:grpSpMkLst>
            <pc:docMk/>
            <pc:sldMk cId="1814183137" sldId="389"/>
            <ac:grpSpMk id="22" creationId="{37844BAB-9112-859B-AECD-9DD085F0D197}"/>
          </ac:grpSpMkLst>
        </pc:grpChg>
        <pc:grpChg chg="add mod">
          <ac:chgData name="Tong KuNG" userId="cdea5fa8f2627b4e" providerId="LiveId" clId="{F714CB47-061E-5949-88F9-66CA4D2E4BFA}" dt="2024-07-09T14:06:48.560" v="6840" actId="20577"/>
          <ac:grpSpMkLst>
            <pc:docMk/>
            <pc:sldMk cId="1814183137" sldId="389"/>
            <ac:grpSpMk id="2060" creationId="{EE68E24F-462C-5616-5D1C-9BB7B43EB746}"/>
          </ac:grpSpMkLst>
        </pc:grpChg>
        <pc:picChg chg="add del mod">
          <ac:chgData name="Tong KuNG" userId="cdea5fa8f2627b4e" providerId="LiveId" clId="{F714CB47-061E-5949-88F9-66CA4D2E4BFA}" dt="2024-07-09T11:32:51.968" v="5972" actId="478"/>
          <ac:picMkLst>
            <pc:docMk/>
            <pc:sldMk cId="1814183137" sldId="389"/>
            <ac:picMk id="5" creationId="{B0F0B242-CC13-E756-D8ED-4D9D06FBC150}"/>
          </ac:picMkLst>
        </pc:picChg>
        <pc:picChg chg="add del mod">
          <ac:chgData name="Tong KuNG" userId="cdea5fa8f2627b4e" providerId="LiveId" clId="{F714CB47-061E-5949-88F9-66CA4D2E4BFA}" dt="2024-07-09T11:34:07.695" v="5983" actId="478"/>
          <ac:picMkLst>
            <pc:docMk/>
            <pc:sldMk cId="1814183137" sldId="389"/>
            <ac:picMk id="6" creationId="{CAA1208B-247B-9661-5618-FE2D63CE13DC}"/>
          </ac:picMkLst>
        </pc:picChg>
        <pc:picChg chg="add mod">
          <ac:chgData name="Tong KuNG" userId="cdea5fa8f2627b4e" providerId="LiveId" clId="{F714CB47-061E-5949-88F9-66CA4D2E4BFA}" dt="2024-07-09T11:52:42.355" v="6251"/>
          <ac:picMkLst>
            <pc:docMk/>
            <pc:sldMk cId="1814183137" sldId="389"/>
            <ac:picMk id="26" creationId="{23B48BE9-33BB-63BA-2A96-F52E3DDF018F}"/>
          </ac:picMkLst>
        </pc:picChg>
        <pc:picChg chg="add mod">
          <ac:chgData name="Tong KuNG" userId="cdea5fa8f2627b4e" providerId="LiveId" clId="{F714CB47-061E-5949-88F9-66CA4D2E4BFA}" dt="2024-07-09T14:06:48.560" v="6840" actId="20577"/>
          <ac:picMkLst>
            <pc:docMk/>
            <pc:sldMk cId="1814183137" sldId="389"/>
            <ac:picMk id="2049" creationId="{5C16F4C4-D672-BF30-6FE5-21553C3145C2}"/>
          </ac:picMkLst>
        </pc:picChg>
        <pc:picChg chg="add del mod">
          <ac:chgData name="Tong KuNG" userId="cdea5fa8f2627b4e" providerId="LiveId" clId="{F714CB47-061E-5949-88F9-66CA4D2E4BFA}" dt="2024-07-09T11:34:06.069" v="5982" actId="478"/>
          <ac:picMkLst>
            <pc:docMk/>
            <pc:sldMk cId="1814183137" sldId="389"/>
            <ac:picMk id="2050" creationId="{7A3553ED-2E88-8D25-B958-3B62A2B1FB1C}"/>
          </ac:picMkLst>
        </pc:picChg>
        <pc:cxnChg chg="add del mod">
          <ac:chgData name="Tong KuNG" userId="cdea5fa8f2627b4e" providerId="LiveId" clId="{F714CB47-061E-5949-88F9-66CA4D2E4BFA}" dt="2024-07-09T11:50:14.774" v="6232" actId="478"/>
          <ac:cxnSpMkLst>
            <pc:docMk/>
            <pc:sldMk cId="1814183137" sldId="389"/>
            <ac:cxnSpMk id="17" creationId="{509B78F9-334B-D771-E7BC-BB0565ABBAA9}"/>
          </ac:cxnSpMkLst>
        </pc:cxnChg>
        <pc:cxnChg chg="add mod">
          <ac:chgData name="Tong KuNG" userId="cdea5fa8f2627b4e" providerId="LiveId" clId="{F714CB47-061E-5949-88F9-66CA4D2E4BFA}" dt="2024-07-09T11:50:08.568" v="6230" actId="1036"/>
          <ac:cxnSpMkLst>
            <pc:docMk/>
            <pc:sldMk cId="1814183137" sldId="389"/>
            <ac:cxnSpMk id="18" creationId="{A453C6B4-2C56-3B07-C50C-21BF3EBECC65}"/>
          </ac:cxnSpMkLst>
        </pc:cxnChg>
        <pc:cxnChg chg="add mod">
          <ac:chgData name="Tong KuNG" userId="cdea5fa8f2627b4e" providerId="LiveId" clId="{F714CB47-061E-5949-88F9-66CA4D2E4BFA}" dt="2024-07-09T11:50:08.568" v="6230" actId="1036"/>
          <ac:cxnSpMkLst>
            <pc:docMk/>
            <pc:sldMk cId="1814183137" sldId="389"/>
            <ac:cxnSpMk id="19" creationId="{D695E04B-B77A-4B67-EC14-FB1149FB8A58}"/>
          </ac:cxnSpMkLst>
        </pc:cxnChg>
        <pc:cxnChg chg="mod">
          <ac:chgData name="Tong KuNG" userId="cdea5fa8f2627b4e" providerId="LiveId" clId="{F714CB47-061E-5949-88F9-66CA4D2E4BFA}" dt="2024-07-09T11:50:16.925" v="6233"/>
          <ac:cxnSpMkLst>
            <pc:docMk/>
            <pc:sldMk cId="1814183137" sldId="389"/>
            <ac:cxnSpMk id="23" creationId="{38621B51-CBCB-BE10-BD37-9FCB2B414982}"/>
          </ac:cxnSpMkLst>
        </pc:cxnChg>
        <pc:cxnChg chg="mod">
          <ac:chgData name="Tong KuNG" userId="cdea5fa8f2627b4e" providerId="LiveId" clId="{F714CB47-061E-5949-88F9-66CA4D2E4BFA}" dt="2024-07-09T11:50:16.925" v="6233"/>
          <ac:cxnSpMkLst>
            <pc:docMk/>
            <pc:sldMk cId="1814183137" sldId="389"/>
            <ac:cxnSpMk id="24" creationId="{F99CF249-F13D-B41E-5CC8-850DB854E143}"/>
          </ac:cxnSpMkLst>
        </pc:cxnChg>
        <pc:cxnChg chg="add del mod">
          <ac:chgData name="Tong KuNG" userId="cdea5fa8f2627b4e" providerId="LiveId" clId="{F714CB47-061E-5949-88F9-66CA4D2E4BFA}" dt="2024-07-09T11:58:30.844" v="6259" actId="478"/>
          <ac:cxnSpMkLst>
            <pc:docMk/>
            <pc:sldMk cId="1814183137" sldId="389"/>
            <ac:cxnSpMk id="29" creationId="{125F7178-7129-86F0-0F58-81EA87B09783}"/>
          </ac:cxnSpMkLst>
        </pc:cxnChg>
        <pc:cxnChg chg="add mod">
          <ac:chgData name="Tong KuNG" userId="cdea5fa8f2627b4e" providerId="LiveId" clId="{F714CB47-061E-5949-88F9-66CA4D2E4BFA}" dt="2024-07-09T12:53:13.235" v="6582" actId="1036"/>
          <ac:cxnSpMkLst>
            <pc:docMk/>
            <pc:sldMk cId="1814183137" sldId="389"/>
            <ac:cxnSpMk id="31" creationId="{8D2B5E2B-3823-98B4-838C-87C486F751D0}"/>
          </ac:cxnSpMkLst>
        </pc:cxnChg>
        <pc:cxnChg chg="add mod">
          <ac:chgData name="Tong KuNG" userId="cdea5fa8f2627b4e" providerId="LiveId" clId="{F714CB47-061E-5949-88F9-66CA4D2E4BFA}" dt="2024-07-09T12:53:13.235" v="6582" actId="1036"/>
          <ac:cxnSpMkLst>
            <pc:docMk/>
            <pc:sldMk cId="1814183137" sldId="389"/>
            <ac:cxnSpMk id="33" creationId="{547E87CA-83F8-FEE5-4497-7A4E4E8A7DCF}"/>
          </ac:cxnSpMkLst>
        </pc:cxnChg>
        <pc:cxnChg chg="add mod">
          <ac:chgData name="Tong KuNG" userId="cdea5fa8f2627b4e" providerId="LiveId" clId="{F714CB47-061E-5949-88F9-66CA4D2E4BFA}" dt="2024-07-09T12:53:13.235" v="6582" actId="1036"/>
          <ac:cxnSpMkLst>
            <pc:docMk/>
            <pc:sldMk cId="1814183137" sldId="389"/>
            <ac:cxnSpMk id="35" creationId="{A7836B25-7785-3041-00A2-2468E7869DA5}"/>
          </ac:cxnSpMkLst>
        </pc:cxnChg>
        <pc:cxnChg chg="add mod">
          <ac:chgData name="Tong KuNG" userId="cdea5fa8f2627b4e" providerId="LiveId" clId="{F714CB47-061E-5949-88F9-66CA4D2E4BFA}" dt="2024-07-09T12:53:13.235" v="6582" actId="1036"/>
          <ac:cxnSpMkLst>
            <pc:docMk/>
            <pc:sldMk cId="1814183137" sldId="389"/>
            <ac:cxnSpMk id="39" creationId="{F4CDD645-6B24-DE3E-2803-9134ECD7B9B5}"/>
          </ac:cxnSpMkLst>
        </pc:cxnChg>
        <pc:cxnChg chg="add mod">
          <ac:chgData name="Tong KuNG" userId="cdea5fa8f2627b4e" providerId="LiveId" clId="{F714CB47-061E-5949-88F9-66CA4D2E4BFA}" dt="2024-07-09T12:53:13.235" v="6582" actId="1036"/>
          <ac:cxnSpMkLst>
            <pc:docMk/>
            <pc:sldMk cId="1814183137" sldId="389"/>
            <ac:cxnSpMk id="40" creationId="{D331E896-F137-96A4-4490-38FB88CE7658}"/>
          </ac:cxnSpMkLst>
        </pc:cxnChg>
        <pc:cxnChg chg="add mod">
          <ac:chgData name="Tong KuNG" userId="cdea5fa8f2627b4e" providerId="LiveId" clId="{F714CB47-061E-5949-88F9-66CA4D2E4BFA}" dt="2024-07-09T12:53:13.235" v="6582" actId="1036"/>
          <ac:cxnSpMkLst>
            <pc:docMk/>
            <pc:sldMk cId="1814183137" sldId="389"/>
            <ac:cxnSpMk id="41" creationId="{0B435E27-F853-CF3B-EC6C-E858B9619230}"/>
          </ac:cxnSpMkLst>
        </pc:cxnChg>
        <pc:cxnChg chg="add mod">
          <ac:chgData name="Tong KuNG" userId="cdea5fa8f2627b4e" providerId="LiveId" clId="{F714CB47-061E-5949-88F9-66CA4D2E4BFA}" dt="2024-07-09T12:53:13.235" v="6582" actId="1036"/>
          <ac:cxnSpMkLst>
            <pc:docMk/>
            <pc:sldMk cId="1814183137" sldId="389"/>
            <ac:cxnSpMk id="57" creationId="{2476F713-516E-D0DE-679F-2E811C72028A}"/>
          </ac:cxnSpMkLst>
        </pc:cxnChg>
        <pc:cxnChg chg="add mod">
          <ac:chgData name="Tong KuNG" userId="cdea5fa8f2627b4e" providerId="LiveId" clId="{F714CB47-061E-5949-88F9-66CA4D2E4BFA}" dt="2024-07-09T14:06:48.560" v="6840" actId="20577"/>
          <ac:cxnSpMkLst>
            <pc:docMk/>
            <pc:sldMk cId="1814183137" sldId="389"/>
            <ac:cxnSpMk id="2056" creationId="{E7CFDC67-70C3-7E19-D79F-136C22A6759C}"/>
          </ac:cxnSpMkLst>
        </pc:cxnChg>
      </pc:sldChg>
    </pc:docChg>
  </pc:docChgLst>
  <pc:docChgLst>
    <pc:chgData name="Tong KuNG" userId="cdea5fa8f2627b4e" providerId="LiveId" clId="{62427903-0C8F-46F1-A5EF-A99D629CB62B}"/>
    <pc:docChg chg="undo redo custSel addSld delSld modSld">
      <pc:chgData name="Tong KuNG" userId="cdea5fa8f2627b4e" providerId="LiveId" clId="{62427903-0C8F-46F1-A5EF-A99D629CB62B}" dt="2022-06-26T04:13:00.795" v="1233"/>
      <pc:docMkLst>
        <pc:docMk/>
      </pc:docMkLst>
      <pc:sldChg chg="addSp delSp modSp mod">
        <pc:chgData name="Tong KuNG" userId="cdea5fa8f2627b4e" providerId="LiveId" clId="{62427903-0C8F-46F1-A5EF-A99D629CB62B}" dt="2022-06-26T04:13:00.795" v="1233"/>
        <pc:sldMkLst>
          <pc:docMk/>
          <pc:sldMk cId="6648901" sldId="256"/>
        </pc:sldMkLst>
        <pc:spChg chg="del mod">
          <ac:chgData name="Tong KuNG" userId="cdea5fa8f2627b4e" providerId="LiveId" clId="{62427903-0C8F-46F1-A5EF-A99D629CB62B}" dt="2022-03-09T04:00:08.974" v="491"/>
          <ac:spMkLst>
            <pc:docMk/>
            <pc:sldMk cId="6648901" sldId="256"/>
            <ac:spMk id="2" creationId="{025E07C2-3BF7-4A81-8784-81CB804E1570}"/>
          </ac:spMkLst>
        </pc:spChg>
        <pc:spChg chg="del mod">
          <ac:chgData name="Tong KuNG" userId="cdea5fa8f2627b4e" providerId="LiveId" clId="{62427903-0C8F-46F1-A5EF-A99D629CB62B}" dt="2022-03-08T08:57:37.774" v="45" actId="478"/>
          <ac:spMkLst>
            <pc:docMk/>
            <pc:sldMk cId="6648901" sldId="256"/>
            <ac:spMk id="2" creationId="{D218A85B-CE3B-43DB-9A1C-6ECAF401C14D}"/>
          </ac:spMkLst>
        </pc:spChg>
        <pc:spChg chg="mod">
          <ac:chgData name="Tong KuNG" userId="cdea5fa8f2627b4e" providerId="LiveId" clId="{62427903-0C8F-46F1-A5EF-A99D629CB62B}" dt="2022-03-10T00:32:56.669" v="1206" actId="115"/>
          <ac:spMkLst>
            <pc:docMk/>
            <pc:sldMk cId="6648901" sldId="256"/>
            <ac:spMk id="3" creationId="{27AA5705-0087-4B6B-903B-492BBFDC642E}"/>
          </ac:spMkLst>
        </pc:spChg>
        <pc:spChg chg="del mod">
          <ac:chgData name="Tong KuNG" userId="cdea5fa8f2627b4e" providerId="LiveId" clId="{62427903-0C8F-46F1-A5EF-A99D629CB62B}" dt="2022-03-09T04:00:08.974" v="491"/>
          <ac:spMkLst>
            <pc:docMk/>
            <pc:sldMk cId="6648901" sldId="256"/>
            <ac:spMk id="4" creationId="{A2B24316-80F1-4738-B7BA-AD6EFC4BCE08}"/>
          </ac:spMkLst>
        </pc:spChg>
        <pc:spChg chg="add mod">
          <ac:chgData name="Tong KuNG" userId="cdea5fa8f2627b4e" providerId="LiveId" clId="{62427903-0C8F-46F1-A5EF-A99D629CB62B}" dt="2022-03-08T08:57:59.774" v="55" actId="2711"/>
          <ac:spMkLst>
            <pc:docMk/>
            <pc:sldMk cId="6648901" sldId="256"/>
            <ac:spMk id="5" creationId="{E4E1AC81-DE71-4B42-AC70-10C16D77EF62}"/>
          </ac:spMkLst>
        </pc:spChg>
        <pc:spChg chg="del mod">
          <ac:chgData name="Tong KuNG" userId="cdea5fa8f2627b4e" providerId="LiveId" clId="{62427903-0C8F-46F1-A5EF-A99D629CB62B}" dt="2022-03-09T04:00:53.673" v="517" actId="478"/>
          <ac:spMkLst>
            <pc:docMk/>
            <pc:sldMk cId="6648901" sldId="256"/>
            <ac:spMk id="6" creationId="{8C850035-0EBC-4F83-9F87-CCC70252164A}"/>
          </ac:spMkLst>
        </pc:spChg>
        <pc:spChg chg="mod">
          <ac:chgData name="Tong KuNG" userId="cdea5fa8f2627b4e" providerId="LiveId" clId="{62427903-0C8F-46F1-A5EF-A99D629CB62B}" dt="2022-06-26T04:13:00.795" v="1233"/>
          <ac:spMkLst>
            <pc:docMk/>
            <pc:sldMk cId="6648901" sldId="256"/>
            <ac:spMk id="7" creationId="{2E322517-48CC-4617-A568-FEC0634D5633}"/>
          </ac:spMkLst>
        </pc:spChg>
        <pc:spChg chg="add del mod">
          <ac:chgData name="Tong KuNG" userId="cdea5fa8f2627b4e" providerId="LiveId" clId="{62427903-0C8F-46F1-A5EF-A99D629CB62B}" dt="2022-03-08T08:57:39.235" v="46" actId="478"/>
          <ac:spMkLst>
            <pc:docMk/>
            <pc:sldMk cId="6648901" sldId="256"/>
            <ac:spMk id="7" creationId="{9BF836B9-7AB1-444F-B3D6-94D72DDBDE94}"/>
          </ac:spMkLst>
        </pc:spChg>
        <pc:picChg chg="add mod">
          <ac:chgData name="Tong KuNG" userId="cdea5fa8f2627b4e" providerId="LiveId" clId="{62427903-0C8F-46F1-A5EF-A99D629CB62B}" dt="2022-03-08T08:59:15.026" v="60" actId="1076"/>
          <ac:picMkLst>
            <pc:docMk/>
            <pc:sldMk cId="6648901" sldId="256"/>
            <ac:picMk id="1026" creationId="{BE3A50A3-719F-4390-A318-5E2476CF1FEA}"/>
          </ac:picMkLst>
        </pc:picChg>
      </pc:sldChg>
      <pc:sldChg chg="addSp delSp modSp mod">
        <pc:chgData name="Tong KuNG" userId="cdea5fa8f2627b4e" providerId="LiveId" clId="{62427903-0C8F-46F1-A5EF-A99D629CB62B}" dt="2022-06-26T04:13:00.795" v="1233"/>
        <pc:sldMkLst>
          <pc:docMk/>
          <pc:sldMk cId="1246013362" sldId="257"/>
        </pc:sldMkLst>
        <pc:spChg chg="mod">
          <ac:chgData name="Tong KuNG" userId="cdea5fa8f2627b4e" providerId="LiveId" clId="{62427903-0C8F-46F1-A5EF-A99D629CB62B}" dt="2022-06-26T04:13:00.795" v="1233"/>
          <ac:spMkLst>
            <pc:docMk/>
            <pc:sldMk cId="1246013362" sldId="257"/>
            <ac:spMk id="2" creationId="{54A5681D-9753-48E3-B291-5064EB998267}"/>
          </ac:spMkLst>
        </pc:spChg>
        <pc:spChg chg="mod">
          <ac:chgData name="Tong KuNG" userId="cdea5fa8f2627b4e" providerId="LiveId" clId="{62427903-0C8F-46F1-A5EF-A99D629CB62B}" dt="2022-06-26T04:13:00.795" v="1233"/>
          <ac:spMkLst>
            <pc:docMk/>
            <pc:sldMk cId="1246013362" sldId="257"/>
            <ac:spMk id="3" creationId="{690EB83C-4D28-4F53-BAA2-5A042752AD5D}"/>
          </ac:spMkLst>
        </pc:spChg>
        <pc:spChg chg="del">
          <ac:chgData name="Tong KuNG" userId="cdea5fa8f2627b4e" providerId="LiveId" clId="{62427903-0C8F-46F1-A5EF-A99D629CB62B}" dt="2022-03-09T04:00:08.974" v="491"/>
          <ac:spMkLst>
            <pc:docMk/>
            <pc:sldMk cId="1246013362" sldId="257"/>
            <ac:spMk id="4" creationId="{2457E593-367E-416C-A543-4ACBD9BF3963}"/>
          </ac:spMkLst>
        </pc:spChg>
        <pc:spChg chg="del">
          <ac:chgData name="Tong KuNG" userId="cdea5fa8f2627b4e" providerId="LiveId" clId="{62427903-0C8F-46F1-A5EF-A99D629CB62B}" dt="2022-03-09T04:00:08.974" v="491"/>
          <ac:spMkLst>
            <pc:docMk/>
            <pc:sldMk cId="1246013362" sldId="257"/>
            <ac:spMk id="5" creationId="{C03493B9-37BD-451C-ADBF-EE4CBD3036E2}"/>
          </ac:spMkLst>
        </pc:spChg>
        <pc:spChg chg="mod">
          <ac:chgData name="Tong KuNG" userId="cdea5fa8f2627b4e" providerId="LiveId" clId="{62427903-0C8F-46F1-A5EF-A99D629CB62B}" dt="2022-06-26T04:13:00.795" v="1233"/>
          <ac:spMkLst>
            <pc:docMk/>
            <pc:sldMk cId="1246013362" sldId="257"/>
            <ac:spMk id="6" creationId="{785B5153-18CD-42BE-9193-B8E3CCBBE391}"/>
          </ac:spMkLst>
        </pc:spChg>
        <pc:picChg chg="add del mod">
          <ac:chgData name="Tong KuNG" userId="cdea5fa8f2627b4e" providerId="LiveId" clId="{62427903-0C8F-46F1-A5EF-A99D629CB62B}" dt="2022-03-08T09:00:06.008" v="68"/>
          <ac:picMkLst>
            <pc:docMk/>
            <pc:sldMk cId="1246013362" sldId="257"/>
            <ac:picMk id="4" creationId="{E713466C-5484-40AF-AC2F-C8E47159134C}"/>
          </ac:picMkLst>
        </pc:picChg>
      </pc:sldChg>
      <pc:sldChg chg="delSp modSp mod">
        <pc:chgData name="Tong KuNG" userId="cdea5fa8f2627b4e" providerId="LiveId" clId="{62427903-0C8F-46F1-A5EF-A99D629CB62B}" dt="2022-06-26T04:13:00.795" v="1233"/>
        <pc:sldMkLst>
          <pc:docMk/>
          <pc:sldMk cId="2261323838" sldId="258"/>
        </pc:sldMkLst>
        <pc:spChg chg="mod">
          <ac:chgData name="Tong KuNG" userId="cdea5fa8f2627b4e" providerId="LiveId" clId="{62427903-0C8F-46F1-A5EF-A99D629CB62B}" dt="2022-06-26T04:13:00.795" v="1233"/>
          <ac:spMkLst>
            <pc:docMk/>
            <pc:sldMk cId="2261323838" sldId="258"/>
            <ac:spMk id="2" creationId="{C0C3D197-D114-433B-B745-2C0F04043855}"/>
          </ac:spMkLst>
        </pc:spChg>
        <pc:spChg chg="mod">
          <ac:chgData name="Tong KuNG" userId="cdea5fa8f2627b4e" providerId="LiveId" clId="{62427903-0C8F-46F1-A5EF-A99D629CB62B}" dt="2022-06-26T04:13:00.795" v="1233"/>
          <ac:spMkLst>
            <pc:docMk/>
            <pc:sldMk cId="2261323838" sldId="258"/>
            <ac:spMk id="3" creationId="{6E46B78A-F498-413A-8F2D-374A07278272}"/>
          </ac:spMkLst>
        </pc:spChg>
        <pc:spChg chg="del">
          <ac:chgData name="Tong KuNG" userId="cdea5fa8f2627b4e" providerId="LiveId" clId="{62427903-0C8F-46F1-A5EF-A99D629CB62B}" dt="2022-03-09T04:00:08.974" v="491"/>
          <ac:spMkLst>
            <pc:docMk/>
            <pc:sldMk cId="2261323838" sldId="258"/>
            <ac:spMk id="4" creationId="{496E3942-EB05-496A-99E4-D9945B0DEE6B}"/>
          </ac:spMkLst>
        </pc:spChg>
        <pc:spChg chg="del">
          <ac:chgData name="Tong KuNG" userId="cdea5fa8f2627b4e" providerId="LiveId" clId="{62427903-0C8F-46F1-A5EF-A99D629CB62B}" dt="2022-03-09T04:00:08.974" v="491"/>
          <ac:spMkLst>
            <pc:docMk/>
            <pc:sldMk cId="2261323838" sldId="258"/>
            <ac:spMk id="5" creationId="{63CB1DDE-1D1F-4BE4-9635-983A2D9C3F9E}"/>
          </ac:spMkLst>
        </pc:spChg>
        <pc:spChg chg="mod">
          <ac:chgData name="Tong KuNG" userId="cdea5fa8f2627b4e" providerId="LiveId" clId="{62427903-0C8F-46F1-A5EF-A99D629CB62B}" dt="2022-06-26T04:13:00.795" v="1233"/>
          <ac:spMkLst>
            <pc:docMk/>
            <pc:sldMk cId="2261323838" sldId="258"/>
            <ac:spMk id="6" creationId="{B56FD344-DEEE-490F-BBA1-172F61B34E3D}"/>
          </ac:spMkLst>
        </pc:spChg>
      </pc:sldChg>
      <pc:sldChg chg="delSp modSp mod modNotesTx">
        <pc:chgData name="Tong KuNG" userId="cdea5fa8f2627b4e" providerId="LiveId" clId="{62427903-0C8F-46F1-A5EF-A99D629CB62B}" dt="2022-06-26T04:13:00.795" v="1233"/>
        <pc:sldMkLst>
          <pc:docMk/>
          <pc:sldMk cId="1465465178" sldId="303"/>
        </pc:sldMkLst>
        <pc:spChg chg="mod">
          <ac:chgData name="Tong KuNG" userId="cdea5fa8f2627b4e" providerId="LiveId" clId="{62427903-0C8F-46F1-A5EF-A99D629CB62B}" dt="2022-06-26T04:13:00.795" v="1233"/>
          <ac:spMkLst>
            <pc:docMk/>
            <pc:sldMk cId="1465465178" sldId="303"/>
            <ac:spMk id="2" creationId="{957DF863-8733-43F2-86E7-CA28E3CA3795}"/>
          </ac:spMkLst>
        </pc:spChg>
        <pc:spChg chg="mod">
          <ac:chgData name="Tong KuNG" userId="cdea5fa8f2627b4e" providerId="LiveId" clId="{62427903-0C8F-46F1-A5EF-A99D629CB62B}" dt="2022-03-10T00:26:56.032" v="1149" actId="20577"/>
          <ac:spMkLst>
            <pc:docMk/>
            <pc:sldMk cId="1465465178" sldId="303"/>
            <ac:spMk id="3" creationId="{174ADA0F-F58B-4AC1-B87D-BE263FB054B5}"/>
          </ac:spMkLst>
        </pc:spChg>
        <pc:spChg chg="del">
          <ac:chgData name="Tong KuNG" userId="cdea5fa8f2627b4e" providerId="LiveId" clId="{62427903-0C8F-46F1-A5EF-A99D629CB62B}" dt="2022-03-09T04:00:08.974" v="491"/>
          <ac:spMkLst>
            <pc:docMk/>
            <pc:sldMk cId="1465465178" sldId="303"/>
            <ac:spMk id="4" creationId="{76FA5FEE-DF44-46F2-AD32-C02102CB0573}"/>
          </ac:spMkLst>
        </pc:spChg>
        <pc:spChg chg="mod">
          <ac:chgData name="Tong KuNG" userId="cdea5fa8f2627b4e" providerId="LiveId" clId="{62427903-0C8F-46F1-A5EF-A99D629CB62B}" dt="2022-03-10T00:30:30.793" v="1154" actId="1076"/>
          <ac:spMkLst>
            <pc:docMk/>
            <pc:sldMk cId="1465465178" sldId="303"/>
            <ac:spMk id="5" creationId="{B4743587-0F8A-49D4-8DA2-5F4B90EFAEA6}"/>
          </ac:spMkLst>
        </pc:spChg>
        <pc:spChg chg="del">
          <ac:chgData name="Tong KuNG" userId="cdea5fa8f2627b4e" providerId="LiveId" clId="{62427903-0C8F-46F1-A5EF-A99D629CB62B}" dt="2022-03-09T04:00:08.974" v="491"/>
          <ac:spMkLst>
            <pc:docMk/>
            <pc:sldMk cId="1465465178" sldId="303"/>
            <ac:spMk id="7" creationId="{74C3C103-9643-4FE8-BCC0-9ABA47E57F7C}"/>
          </ac:spMkLst>
        </pc:spChg>
        <pc:spChg chg="mod">
          <ac:chgData name="Tong KuNG" userId="cdea5fa8f2627b4e" providerId="LiveId" clId="{62427903-0C8F-46F1-A5EF-A99D629CB62B}" dt="2022-06-26T04:13:00.795" v="1233"/>
          <ac:spMkLst>
            <pc:docMk/>
            <pc:sldMk cId="1465465178" sldId="303"/>
            <ac:spMk id="8" creationId="{5C135679-DB3E-4A10-B74A-C175335A1454}"/>
          </ac:spMkLst>
        </pc:spChg>
        <pc:picChg chg="mod">
          <ac:chgData name="Tong KuNG" userId="cdea5fa8f2627b4e" providerId="LiveId" clId="{62427903-0C8F-46F1-A5EF-A99D629CB62B}" dt="2022-03-08T09:03:01.866" v="175" actId="1076"/>
          <ac:picMkLst>
            <pc:docMk/>
            <pc:sldMk cId="1465465178" sldId="303"/>
            <ac:picMk id="6" creationId="{189182C2-BFED-4166-9A9A-5315C6B1A22D}"/>
          </ac:picMkLst>
        </pc:picChg>
      </pc:sldChg>
      <pc:sldChg chg="addSp delSp modSp mod">
        <pc:chgData name="Tong KuNG" userId="cdea5fa8f2627b4e" providerId="LiveId" clId="{62427903-0C8F-46F1-A5EF-A99D629CB62B}" dt="2022-06-26T04:13:00.795" v="1233"/>
        <pc:sldMkLst>
          <pc:docMk/>
          <pc:sldMk cId="4081620341" sldId="335"/>
        </pc:sldMkLst>
        <pc:spChg chg="mod">
          <ac:chgData name="Tong KuNG" userId="cdea5fa8f2627b4e" providerId="LiveId" clId="{62427903-0C8F-46F1-A5EF-A99D629CB62B}" dt="2022-06-26T04:13:00.795" v="1233"/>
          <ac:spMkLst>
            <pc:docMk/>
            <pc:sldMk cId="4081620341" sldId="335"/>
            <ac:spMk id="2" creationId="{3B76410B-F699-4BE5-837C-F5E2CCE364D4}"/>
          </ac:spMkLst>
        </pc:spChg>
        <pc:spChg chg="mod">
          <ac:chgData name="Tong KuNG" userId="cdea5fa8f2627b4e" providerId="LiveId" clId="{62427903-0C8F-46F1-A5EF-A99D629CB62B}" dt="2022-03-10T00:34:05.234" v="1210" actId="114"/>
          <ac:spMkLst>
            <pc:docMk/>
            <pc:sldMk cId="4081620341" sldId="335"/>
            <ac:spMk id="3" creationId="{06172DBB-DCCF-483C-90EB-64A07B3A0FE0}"/>
          </ac:spMkLst>
        </pc:spChg>
        <pc:spChg chg="del">
          <ac:chgData name="Tong KuNG" userId="cdea5fa8f2627b4e" providerId="LiveId" clId="{62427903-0C8F-46F1-A5EF-A99D629CB62B}" dt="2022-03-09T04:00:08.974" v="491"/>
          <ac:spMkLst>
            <pc:docMk/>
            <pc:sldMk cId="4081620341" sldId="335"/>
            <ac:spMk id="4" creationId="{9B5A1C06-F62F-412C-A699-710020708E72}"/>
          </ac:spMkLst>
        </pc:spChg>
        <pc:spChg chg="del">
          <ac:chgData name="Tong KuNG" userId="cdea5fa8f2627b4e" providerId="LiveId" clId="{62427903-0C8F-46F1-A5EF-A99D629CB62B}" dt="2022-03-09T04:00:08.974" v="491"/>
          <ac:spMkLst>
            <pc:docMk/>
            <pc:sldMk cId="4081620341" sldId="335"/>
            <ac:spMk id="5" creationId="{D7E040D0-089A-4514-A4F9-A6E46065ABDD}"/>
          </ac:spMkLst>
        </pc:spChg>
        <pc:spChg chg="mod">
          <ac:chgData name="Tong KuNG" userId="cdea5fa8f2627b4e" providerId="LiveId" clId="{62427903-0C8F-46F1-A5EF-A99D629CB62B}" dt="2022-06-26T04:13:00.795" v="1233"/>
          <ac:spMkLst>
            <pc:docMk/>
            <pc:sldMk cId="4081620341" sldId="335"/>
            <ac:spMk id="6" creationId="{A354D4D4-A4C4-4307-A7B3-94A184A98B6D}"/>
          </ac:spMkLst>
        </pc:spChg>
        <pc:picChg chg="add del mod">
          <ac:chgData name="Tong KuNG" userId="cdea5fa8f2627b4e" providerId="LiveId" clId="{62427903-0C8F-46F1-A5EF-A99D629CB62B}" dt="2022-03-08T09:00:05.728" v="67"/>
          <ac:picMkLst>
            <pc:docMk/>
            <pc:sldMk cId="4081620341" sldId="335"/>
            <ac:picMk id="4" creationId="{3F21906F-CC7E-47FE-9AAF-8FB96B557F3E}"/>
          </ac:picMkLst>
        </pc:picChg>
      </pc:sldChg>
      <pc:sldChg chg="addSp delSp modSp mod modNotesTx">
        <pc:chgData name="Tong KuNG" userId="cdea5fa8f2627b4e" providerId="LiveId" clId="{62427903-0C8F-46F1-A5EF-A99D629CB62B}" dt="2022-06-26T04:13:00.795" v="1233"/>
        <pc:sldMkLst>
          <pc:docMk/>
          <pc:sldMk cId="643705847" sldId="336"/>
        </pc:sldMkLst>
        <pc:spChg chg="mod">
          <ac:chgData name="Tong KuNG" userId="cdea5fa8f2627b4e" providerId="LiveId" clId="{62427903-0C8F-46F1-A5EF-A99D629CB62B}" dt="2022-06-26T04:13:00.795" v="1233"/>
          <ac:spMkLst>
            <pc:docMk/>
            <pc:sldMk cId="643705847" sldId="336"/>
            <ac:spMk id="2" creationId="{389AD11D-93FA-4090-ABD1-DD78658B193F}"/>
          </ac:spMkLst>
        </pc:spChg>
        <pc:spChg chg="del">
          <ac:chgData name="Tong KuNG" userId="cdea5fa8f2627b4e" providerId="LiveId" clId="{62427903-0C8F-46F1-A5EF-A99D629CB62B}" dt="2022-03-09T04:00:08.974" v="491"/>
          <ac:spMkLst>
            <pc:docMk/>
            <pc:sldMk cId="643705847" sldId="336"/>
            <ac:spMk id="3" creationId="{749B836E-17DC-4510-9668-1C268FA25B63}"/>
          </ac:spMkLst>
        </pc:spChg>
        <pc:spChg chg="del">
          <ac:chgData name="Tong KuNG" userId="cdea5fa8f2627b4e" providerId="LiveId" clId="{62427903-0C8F-46F1-A5EF-A99D629CB62B}" dt="2022-03-09T04:00:08.974" v="491"/>
          <ac:spMkLst>
            <pc:docMk/>
            <pc:sldMk cId="643705847" sldId="336"/>
            <ac:spMk id="4" creationId="{BAC4F5D4-749E-4C90-AE4D-B14CE6E32F18}"/>
          </ac:spMkLst>
        </pc:spChg>
        <pc:spChg chg="mod">
          <ac:chgData name="Tong KuNG" userId="cdea5fa8f2627b4e" providerId="LiveId" clId="{62427903-0C8F-46F1-A5EF-A99D629CB62B}" dt="2022-06-26T04:13:00.795" v="1233"/>
          <ac:spMkLst>
            <pc:docMk/>
            <pc:sldMk cId="643705847" sldId="336"/>
            <ac:spMk id="5" creationId="{B224C05D-57FE-4D20-8277-E42BAC03C99D}"/>
          </ac:spMkLst>
        </pc:spChg>
        <pc:spChg chg="add mod">
          <ac:chgData name="Tong KuNG" userId="cdea5fa8f2627b4e" providerId="LiveId" clId="{62427903-0C8F-46F1-A5EF-A99D629CB62B}" dt="2022-03-08T09:01:09.248" v="107" actId="571"/>
          <ac:spMkLst>
            <pc:docMk/>
            <pc:sldMk cId="643705847" sldId="336"/>
            <ac:spMk id="7" creationId="{8D09792E-E768-482F-85F6-6659210FCBD7}"/>
          </ac:spMkLst>
        </pc:spChg>
        <pc:spChg chg="mod">
          <ac:chgData name="Tong KuNG" userId="cdea5fa8f2627b4e" providerId="LiveId" clId="{62427903-0C8F-46F1-A5EF-A99D629CB62B}" dt="2022-03-10T00:02:00.920" v="1025" actId="20577"/>
          <ac:spMkLst>
            <pc:docMk/>
            <pc:sldMk cId="643705847" sldId="336"/>
            <ac:spMk id="9" creationId="{7B558027-54EC-4B1B-943F-AE6EE8EC8E68}"/>
          </ac:spMkLst>
        </pc:spChg>
        <pc:spChg chg="add mod">
          <ac:chgData name="Tong KuNG" userId="cdea5fa8f2627b4e" providerId="LiveId" clId="{62427903-0C8F-46F1-A5EF-A99D629CB62B}" dt="2022-03-09T22:31:47.484" v="669" actId="20577"/>
          <ac:spMkLst>
            <pc:docMk/>
            <pc:sldMk cId="643705847" sldId="336"/>
            <ac:spMk id="10" creationId="{8C4B865B-64BD-4E02-A2AC-61763B65B953}"/>
          </ac:spMkLst>
        </pc:spChg>
        <pc:spChg chg="mod">
          <ac:chgData name="Tong KuNG" userId="cdea5fa8f2627b4e" providerId="LiveId" clId="{62427903-0C8F-46F1-A5EF-A99D629CB62B}" dt="2022-03-08T09:01:16.065" v="108" actId="1076"/>
          <ac:spMkLst>
            <pc:docMk/>
            <pc:sldMk cId="643705847" sldId="336"/>
            <ac:spMk id="14" creationId="{B61459EC-F96C-47FA-8688-8EFA72596E8C}"/>
          </ac:spMkLst>
        </pc:spChg>
        <pc:picChg chg="mod">
          <ac:chgData name="Tong KuNG" userId="cdea5fa8f2627b4e" providerId="LiveId" clId="{62427903-0C8F-46F1-A5EF-A99D629CB62B}" dt="2022-03-08T09:01:35.630" v="112" actId="14100"/>
          <ac:picMkLst>
            <pc:docMk/>
            <pc:sldMk cId="643705847" sldId="336"/>
            <ac:picMk id="12" creationId="{6108B052-37C3-411D-83E2-32E3503A44B7}"/>
          </ac:picMkLst>
        </pc:picChg>
        <pc:cxnChg chg="mod">
          <ac:chgData name="Tong KuNG" userId="cdea5fa8f2627b4e" providerId="LiveId" clId="{62427903-0C8F-46F1-A5EF-A99D629CB62B}" dt="2022-03-08T09:01:21.379" v="109" actId="14100"/>
          <ac:cxnSpMkLst>
            <pc:docMk/>
            <pc:sldMk cId="643705847" sldId="336"/>
            <ac:cxnSpMk id="16" creationId="{5720E53C-8969-48D2-B5F0-9E268C9EA88D}"/>
          </ac:cxnSpMkLst>
        </pc:cxnChg>
      </pc:sldChg>
      <pc:sldChg chg="delSp modSp mod modNotesTx">
        <pc:chgData name="Tong KuNG" userId="cdea5fa8f2627b4e" providerId="LiveId" clId="{62427903-0C8F-46F1-A5EF-A99D629CB62B}" dt="2022-06-26T04:13:00.795" v="1233"/>
        <pc:sldMkLst>
          <pc:docMk/>
          <pc:sldMk cId="1825184177" sldId="337"/>
        </pc:sldMkLst>
        <pc:spChg chg="mod">
          <ac:chgData name="Tong KuNG" userId="cdea5fa8f2627b4e" providerId="LiveId" clId="{62427903-0C8F-46F1-A5EF-A99D629CB62B}" dt="2022-06-26T04:13:00.795" v="1233"/>
          <ac:spMkLst>
            <pc:docMk/>
            <pc:sldMk cId="1825184177" sldId="337"/>
            <ac:spMk id="2" creationId="{B85A2CBD-3D2C-477C-8B2F-D248F21A8478}"/>
          </ac:spMkLst>
        </pc:spChg>
        <pc:spChg chg="mod">
          <ac:chgData name="Tong KuNG" userId="cdea5fa8f2627b4e" providerId="LiveId" clId="{62427903-0C8F-46F1-A5EF-A99D629CB62B}" dt="2022-03-10T00:43:25.774" v="1218" actId="20577"/>
          <ac:spMkLst>
            <pc:docMk/>
            <pc:sldMk cId="1825184177" sldId="337"/>
            <ac:spMk id="3" creationId="{B8765EF7-3C18-40C9-ACC7-EDC090407F47}"/>
          </ac:spMkLst>
        </pc:spChg>
        <pc:spChg chg="del">
          <ac:chgData name="Tong KuNG" userId="cdea5fa8f2627b4e" providerId="LiveId" clId="{62427903-0C8F-46F1-A5EF-A99D629CB62B}" dt="2022-03-09T04:00:08.974" v="491"/>
          <ac:spMkLst>
            <pc:docMk/>
            <pc:sldMk cId="1825184177" sldId="337"/>
            <ac:spMk id="4" creationId="{37E42920-1628-4217-A3C5-61F5C3980CBD}"/>
          </ac:spMkLst>
        </pc:spChg>
        <pc:spChg chg="del">
          <ac:chgData name="Tong KuNG" userId="cdea5fa8f2627b4e" providerId="LiveId" clId="{62427903-0C8F-46F1-A5EF-A99D629CB62B}" dt="2022-03-09T04:00:08.974" v="491"/>
          <ac:spMkLst>
            <pc:docMk/>
            <pc:sldMk cId="1825184177" sldId="337"/>
            <ac:spMk id="5" creationId="{B90BD5AB-D4D3-47AF-843F-881181E418AA}"/>
          </ac:spMkLst>
        </pc:spChg>
        <pc:spChg chg="mod">
          <ac:chgData name="Tong KuNG" userId="cdea5fa8f2627b4e" providerId="LiveId" clId="{62427903-0C8F-46F1-A5EF-A99D629CB62B}" dt="2022-06-26T04:13:00.795" v="1233"/>
          <ac:spMkLst>
            <pc:docMk/>
            <pc:sldMk cId="1825184177" sldId="337"/>
            <ac:spMk id="6" creationId="{B036154F-B246-4090-AB93-D58917FDB327}"/>
          </ac:spMkLst>
        </pc:spChg>
        <pc:spChg chg="mod">
          <ac:chgData name="Tong KuNG" userId="cdea5fa8f2627b4e" providerId="LiveId" clId="{62427903-0C8F-46F1-A5EF-A99D629CB62B}" dt="2022-03-10T00:21:55.197" v="1070" actId="1076"/>
          <ac:spMkLst>
            <pc:docMk/>
            <pc:sldMk cId="1825184177" sldId="337"/>
            <ac:spMk id="14" creationId="{DA0DCEB2-D5C9-4D08-9F28-37427FFA72E2}"/>
          </ac:spMkLst>
        </pc:spChg>
        <pc:spChg chg="mod">
          <ac:chgData name="Tong KuNG" userId="cdea5fa8f2627b4e" providerId="LiveId" clId="{62427903-0C8F-46F1-A5EF-A99D629CB62B}" dt="2022-03-10T00:21:55.197" v="1070" actId="1076"/>
          <ac:spMkLst>
            <pc:docMk/>
            <pc:sldMk cId="1825184177" sldId="337"/>
            <ac:spMk id="15" creationId="{0B015133-7D2E-479E-B688-C9C952AC2D49}"/>
          </ac:spMkLst>
        </pc:spChg>
        <pc:picChg chg="mod modCrop">
          <ac:chgData name="Tong KuNG" userId="cdea5fa8f2627b4e" providerId="LiveId" clId="{62427903-0C8F-46F1-A5EF-A99D629CB62B}" dt="2022-03-10T00:22:19.064" v="1077" actId="14100"/>
          <ac:picMkLst>
            <pc:docMk/>
            <pc:sldMk cId="1825184177" sldId="337"/>
            <ac:picMk id="11" creationId="{F0D64045-3CB9-492C-B69D-D024A8C5EC29}"/>
          </ac:picMkLst>
        </pc:picChg>
        <pc:picChg chg="mod modCrop">
          <ac:chgData name="Tong KuNG" userId="cdea5fa8f2627b4e" providerId="LiveId" clId="{62427903-0C8F-46F1-A5EF-A99D629CB62B}" dt="2022-03-10T00:22:19.064" v="1077" actId="14100"/>
          <ac:picMkLst>
            <pc:docMk/>
            <pc:sldMk cId="1825184177" sldId="337"/>
            <ac:picMk id="13" creationId="{E437538B-2A43-4D8A-AA8B-7856484CB27F}"/>
          </ac:picMkLst>
        </pc:picChg>
      </pc:sldChg>
      <pc:sldChg chg="delSp modSp mod">
        <pc:chgData name="Tong KuNG" userId="cdea5fa8f2627b4e" providerId="LiveId" clId="{62427903-0C8F-46F1-A5EF-A99D629CB62B}" dt="2022-06-26T04:13:00.795" v="1233"/>
        <pc:sldMkLst>
          <pc:docMk/>
          <pc:sldMk cId="3065526419" sldId="339"/>
        </pc:sldMkLst>
        <pc:spChg chg="mod">
          <ac:chgData name="Tong KuNG" userId="cdea5fa8f2627b4e" providerId="LiveId" clId="{62427903-0C8F-46F1-A5EF-A99D629CB62B}" dt="2022-06-26T04:13:00.795" v="1233"/>
          <ac:spMkLst>
            <pc:docMk/>
            <pc:sldMk cId="3065526419" sldId="339"/>
            <ac:spMk id="2" creationId="{D369685A-A9C9-46CE-B1B3-86749FEF9E51}"/>
          </ac:spMkLst>
        </pc:spChg>
        <pc:spChg chg="mod">
          <ac:chgData name="Tong KuNG" userId="cdea5fa8f2627b4e" providerId="LiveId" clId="{62427903-0C8F-46F1-A5EF-A99D629CB62B}" dt="2022-06-26T04:13:00.795" v="1233"/>
          <ac:spMkLst>
            <pc:docMk/>
            <pc:sldMk cId="3065526419" sldId="339"/>
            <ac:spMk id="3" creationId="{5C5B9666-028B-43B3-9750-A7324D1AA665}"/>
          </ac:spMkLst>
        </pc:spChg>
        <pc:spChg chg="del">
          <ac:chgData name="Tong KuNG" userId="cdea5fa8f2627b4e" providerId="LiveId" clId="{62427903-0C8F-46F1-A5EF-A99D629CB62B}" dt="2022-03-09T04:00:08.974" v="491"/>
          <ac:spMkLst>
            <pc:docMk/>
            <pc:sldMk cId="3065526419" sldId="339"/>
            <ac:spMk id="4" creationId="{4E2F1CE0-D5C5-49F5-914C-902E327ACD85}"/>
          </ac:spMkLst>
        </pc:spChg>
        <pc:spChg chg="del">
          <ac:chgData name="Tong KuNG" userId="cdea5fa8f2627b4e" providerId="LiveId" clId="{62427903-0C8F-46F1-A5EF-A99D629CB62B}" dt="2022-03-09T04:00:08.974" v="491"/>
          <ac:spMkLst>
            <pc:docMk/>
            <pc:sldMk cId="3065526419" sldId="339"/>
            <ac:spMk id="5" creationId="{44B872B7-14E5-49DD-BCE3-2AE96D384600}"/>
          </ac:spMkLst>
        </pc:spChg>
        <pc:spChg chg="mod">
          <ac:chgData name="Tong KuNG" userId="cdea5fa8f2627b4e" providerId="LiveId" clId="{62427903-0C8F-46F1-A5EF-A99D629CB62B}" dt="2022-06-26T04:13:00.795" v="1233"/>
          <ac:spMkLst>
            <pc:docMk/>
            <pc:sldMk cId="3065526419" sldId="339"/>
            <ac:spMk id="6" creationId="{DF2510E7-50E9-4B96-84B1-C64FB3C4D6C1}"/>
          </ac:spMkLst>
        </pc:spChg>
      </pc:sldChg>
      <pc:sldChg chg="delSp modSp mod">
        <pc:chgData name="Tong KuNG" userId="cdea5fa8f2627b4e" providerId="LiveId" clId="{62427903-0C8F-46F1-A5EF-A99D629CB62B}" dt="2022-03-10T00:56:49.315" v="1221" actId="1076"/>
        <pc:sldMkLst>
          <pc:docMk/>
          <pc:sldMk cId="1680771620" sldId="345"/>
        </pc:sldMkLst>
        <pc:spChg chg="mod">
          <ac:chgData name="Tong KuNG" userId="cdea5fa8f2627b4e" providerId="LiveId" clId="{62427903-0C8F-46F1-A5EF-A99D629CB62B}" dt="2022-03-08T23:53:51.882" v="401" actId="1076"/>
          <ac:spMkLst>
            <pc:docMk/>
            <pc:sldMk cId="1680771620" sldId="345"/>
            <ac:spMk id="2" creationId="{389AD11D-93FA-4090-ABD1-DD78658B193F}"/>
          </ac:spMkLst>
        </pc:spChg>
        <pc:spChg chg="del">
          <ac:chgData name="Tong KuNG" userId="cdea5fa8f2627b4e" providerId="LiveId" clId="{62427903-0C8F-46F1-A5EF-A99D629CB62B}" dt="2022-03-09T04:00:08.974" v="491"/>
          <ac:spMkLst>
            <pc:docMk/>
            <pc:sldMk cId="1680771620" sldId="345"/>
            <ac:spMk id="3" creationId="{651C5129-8EB0-48F3-8FEB-130C44036260}"/>
          </ac:spMkLst>
        </pc:spChg>
        <pc:spChg chg="del">
          <ac:chgData name="Tong KuNG" userId="cdea5fa8f2627b4e" providerId="LiveId" clId="{62427903-0C8F-46F1-A5EF-A99D629CB62B}" dt="2022-03-09T04:00:08.974" v="491"/>
          <ac:spMkLst>
            <pc:docMk/>
            <pc:sldMk cId="1680771620" sldId="345"/>
            <ac:spMk id="4" creationId="{F18DD75D-9BE7-42BB-B53C-B801D4266A91}"/>
          </ac:spMkLst>
        </pc:spChg>
        <pc:spChg chg="mod">
          <ac:chgData name="Tong KuNG" userId="cdea5fa8f2627b4e" providerId="LiveId" clId="{62427903-0C8F-46F1-A5EF-A99D629CB62B}" dt="2022-03-10T00:56:49.315" v="1221" actId="1076"/>
          <ac:spMkLst>
            <pc:docMk/>
            <pc:sldMk cId="1680771620" sldId="345"/>
            <ac:spMk id="5" creationId="{A1B833F3-AC50-4A0F-BFB1-DD029A8423D1}"/>
          </ac:spMkLst>
        </pc:spChg>
        <pc:spChg chg="mod">
          <ac:chgData name="Tong KuNG" userId="cdea5fa8f2627b4e" providerId="LiveId" clId="{62427903-0C8F-46F1-A5EF-A99D629CB62B}" dt="2022-03-10T00:05:49.094" v="1035"/>
          <ac:spMkLst>
            <pc:docMk/>
            <pc:sldMk cId="1680771620" sldId="345"/>
            <ac:spMk id="9" creationId="{7B558027-54EC-4B1B-943F-AE6EE8EC8E68}"/>
          </ac:spMkLst>
        </pc:spChg>
        <pc:spChg chg="mod">
          <ac:chgData name="Tong KuNG" userId="cdea5fa8f2627b4e" providerId="LiveId" clId="{62427903-0C8F-46F1-A5EF-A99D629CB62B}" dt="2022-03-10T00:05:55.358" v="1041" actId="1036"/>
          <ac:spMkLst>
            <pc:docMk/>
            <pc:sldMk cId="1680771620" sldId="345"/>
            <ac:spMk id="10" creationId="{172ABC54-A9BD-4AFA-BBEA-81416606CFC9}"/>
          </ac:spMkLst>
        </pc:spChg>
        <pc:spChg chg="mod">
          <ac:chgData name="Tong KuNG" userId="cdea5fa8f2627b4e" providerId="LiveId" clId="{62427903-0C8F-46F1-A5EF-A99D629CB62B}" dt="2022-03-10T00:05:55.358" v="1041" actId="1036"/>
          <ac:spMkLst>
            <pc:docMk/>
            <pc:sldMk cId="1680771620" sldId="345"/>
            <ac:spMk id="11" creationId="{2A6F64E7-A504-403E-B7CF-BB76F183BF3E}"/>
          </ac:spMkLst>
        </pc:spChg>
        <pc:picChg chg="mod">
          <ac:chgData name="Tong KuNG" userId="cdea5fa8f2627b4e" providerId="LiveId" clId="{62427903-0C8F-46F1-A5EF-A99D629CB62B}" dt="2022-03-10T00:05:55.358" v="1041" actId="1036"/>
          <ac:picMkLst>
            <pc:docMk/>
            <pc:sldMk cId="1680771620" sldId="345"/>
            <ac:picMk id="7" creationId="{4B9A6D50-546C-443F-9B36-49B73BF31051}"/>
          </ac:picMkLst>
        </pc:picChg>
        <pc:picChg chg="mod">
          <ac:chgData name="Tong KuNG" userId="cdea5fa8f2627b4e" providerId="LiveId" clId="{62427903-0C8F-46F1-A5EF-A99D629CB62B}" dt="2022-03-10T00:05:55.358" v="1041" actId="1036"/>
          <ac:picMkLst>
            <pc:docMk/>
            <pc:sldMk cId="1680771620" sldId="345"/>
            <ac:picMk id="12" creationId="{6108B052-37C3-411D-83E2-32E3503A44B7}"/>
          </ac:picMkLst>
        </pc:picChg>
      </pc:sldChg>
      <pc:sldChg chg="delSp modSp mod">
        <pc:chgData name="Tong KuNG" userId="cdea5fa8f2627b4e" providerId="LiveId" clId="{62427903-0C8F-46F1-A5EF-A99D629CB62B}" dt="2022-06-26T04:13:00.795" v="1233"/>
        <pc:sldMkLst>
          <pc:docMk/>
          <pc:sldMk cId="3957844652" sldId="346"/>
        </pc:sldMkLst>
        <pc:spChg chg="mod">
          <ac:chgData name="Tong KuNG" userId="cdea5fa8f2627b4e" providerId="LiveId" clId="{62427903-0C8F-46F1-A5EF-A99D629CB62B}" dt="2022-06-26T04:13:00.795" v="1233"/>
          <ac:spMkLst>
            <pc:docMk/>
            <pc:sldMk cId="3957844652" sldId="346"/>
            <ac:spMk id="2" creationId="{840EA463-B118-43A7-AF06-3CEBE446EA78}"/>
          </ac:spMkLst>
        </pc:spChg>
        <pc:spChg chg="mod ord">
          <ac:chgData name="Tong KuNG" userId="cdea5fa8f2627b4e" providerId="LiveId" clId="{62427903-0C8F-46F1-A5EF-A99D629CB62B}" dt="2022-03-09T21:47:04.846" v="545" actId="20577"/>
          <ac:spMkLst>
            <pc:docMk/>
            <pc:sldMk cId="3957844652" sldId="346"/>
            <ac:spMk id="3" creationId="{B9C1841B-D99A-4351-B021-F9B72A1CE6B2}"/>
          </ac:spMkLst>
        </pc:spChg>
        <pc:spChg chg="del">
          <ac:chgData name="Tong KuNG" userId="cdea5fa8f2627b4e" providerId="LiveId" clId="{62427903-0C8F-46F1-A5EF-A99D629CB62B}" dt="2022-03-09T04:00:08.974" v="491"/>
          <ac:spMkLst>
            <pc:docMk/>
            <pc:sldMk cId="3957844652" sldId="346"/>
            <ac:spMk id="5" creationId="{AB6AB33D-1082-4A17-A0D1-8A5DCF939FE8}"/>
          </ac:spMkLst>
        </pc:spChg>
        <pc:spChg chg="del">
          <ac:chgData name="Tong KuNG" userId="cdea5fa8f2627b4e" providerId="LiveId" clId="{62427903-0C8F-46F1-A5EF-A99D629CB62B}" dt="2022-03-09T04:00:08.974" v="491"/>
          <ac:spMkLst>
            <pc:docMk/>
            <pc:sldMk cId="3957844652" sldId="346"/>
            <ac:spMk id="6" creationId="{476A8624-B118-4F65-A67A-F76663C6F283}"/>
          </ac:spMkLst>
        </pc:spChg>
        <pc:spChg chg="mod">
          <ac:chgData name="Tong KuNG" userId="cdea5fa8f2627b4e" providerId="LiveId" clId="{62427903-0C8F-46F1-A5EF-A99D629CB62B}" dt="2022-06-26T04:13:00.795" v="1233"/>
          <ac:spMkLst>
            <pc:docMk/>
            <pc:sldMk cId="3957844652" sldId="346"/>
            <ac:spMk id="7" creationId="{CF94AED5-A175-42D6-B174-46F28959A758}"/>
          </ac:spMkLst>
        </pc:spChg>
        <pc:picChg chg="mod">
          <ac:chgData name="Tong KuNG" userId="cdea5fa8f2627b4e" providerId="LiveId" clId="{62427903-0C8F-46F1-A5EF-A99D629CB62B}" dt="2022-03-09T04:23:36.322" v="527" actId="1076"/>
          <ac:picMkLst>
            <pc:docMk/>
            <pc:sldMk cId="3957844652" sldId="346"/>
            <ac:picMk id="4" creationId="{7F3321E5-91BE-49EC-A9C2-BADC9F3F037F}"/>
          </ac:picMkLst>
        </pc:picChg>
      </pc:sldChg>
      <pc:sldChg chg="delSp modSp mod modNotesTx">
        <pc:chgData name="Tong KuNG" userId="cdea5fa8f2627b4e" providerId="LiveId" clId="{62427903-0C8F-46F1-A5EF-A99D629CB62B}" dt="2022-06-26T04:13:00.795" v="1233"/>
        <pc:sldMkLst>
          <pc:docMk/>
          <pc:sldMk cId="231938152" sldId="347"/>
        </pc:sldMkLst>
        <pc:spChg chg="mod">
          <ac:chgData name="Tong KuNG" userId="cdea5fa8f2627b4e" providerId="LiveId" clId="{62427903-0C8F-46F1-A5EF-A99D629CB62B}" dt="2022-06-26T04:13:00.795" v="1233"/>
          <ac:spMkLst>
            <pc:docMk/>
            <pc:sldMk cId="231938152" sldId="347"/>
            <ac:spMk id="2" creationId="{E8C339A4-4A99-4B55-A164-AE0EE91A942F}"/>
          </ac:spMkLst>
        </pc:spChg>
        <pc:spChg chg="del">
          <ac:chgData name="Tong KuNG" userId="cdea5fa8f2627b4e" providerId="LiveId" clId="{62427903-0C8F-46F1-A5EF-A99D629CB62B}" dt="2022-03-09T04:00:08.974" v="491"/>
          <ac:spMkLst>
            <pc:docMk/>
            <pc:sldMk cId="231938152" sldId="347"/>
            <ac:spMk id="3" creationId="{843F1BEA-860C-46D0-B1F8-CE2346801B6D}"/>
          </ac:spMkLst>
        </pc:spChg>
        <pc:spChg chg="mod">
          <ac:chgData name="Tong KuNG" userId="cdea5fa8f2627b4e" providerId="LiveId" clId="{62427903-0C8F-46F1-A5EF-A99D629CB62B}" dt="2022-03-09T21:47:37.170" v="547" actId="20577"/>
          <ac:spMkLst>
            <pc:docMk/>
            <pc:sldMk cId="231938152" sldId="347"/>
            <ac:spMk id="4" creationId="{C3499655-CEC6-4C41-8C73-F46B3E5902D3}"/>
          </ac:spMkLst>
        </pc:spChg>
        <pc:spChg chg="mod">
          <ac:chgData name="Tong KuNG" userId="cdea5fa8f2627b4e" providerId="LiveId" clId="{62427903-0C8F-46F1-A5EF-A99D629CB62B}" dt="2022-03-08T09:03:41.995" v="184" actId="1076"/>
          <ac:spMkLst>
            <pc:docMk/>
            <pc:sldMk cId="231938152" sldId="347"/>
            <ac:spMk id="5" creationId="{9A7385E6-4C03-4F0D-88D4-ADEB528DA02A}"/>
          </ac:spMkLst>
        </pc:spChg>
        <pc:spChg chg="del">
          <ac:chgData name="Tong KuNG" userId="cdea5fa8f2627b4e" providerId="LiveId" clId="{62427903-0C8F-46F1-A5EF-A99D629CB62B}" dt="2022-03-09T04:00:08.974" v="491"/>
          <ac:spMkLst>
            <pc:docMk/>
            <pc:sldMk cId="231938152" sldId="347"/>
            <ac:spMk id="6" creationId="{1E664270-A6F3-479A-81B8-7612F8C60AE9}"/>
          </ac:spMkLst>
        </pc:spChg>
        <pc:spChg chg="mod">
          <ac:chgData name="Tong KuNG" userId="cdea5fa8f2627b4e" providerId="LiveId" clId="{62427903-0C8F-46F1-A5EF-A99D629CB62B}" dt="2022-06-26T04:13:00.795" v="1233"/>
          <ac:spMkLst>
            <pc:docMk/>
            <pc:sldMk cId="231938152" sldId="347"/>
            <ac:spMk id="7" creationId="{7FBF6511-E4F3-4351-9CE0-BDEC35FB6E64}"/>
          </ac:spMkLst>
        </pc:spChg>
      </pc:sldChg>
      <pc:sldChg chg="delSp modSp mod modNotesTx">
        <pc:chgData name="Tong KuNG" userId="cdea5fa8f2627b4e" providerId="LiveId" clId="{62427903-0C8F-46F1-A5EF-A99D629CB62B}" dt="2022-06-26T04:13:00.795" v="1233"/>
        <pc:sldMkLst>
          <pc:docMk/>
          <pc:sldMk cId="218228488" sldId="349"/>
        </pc:sldMkLst>
        <pc:spChg chg="del">
          <ac:chgData name="Tong KuNG" userId="cdea5fa8f2627b4e" providerId="LiveId" clId="{62427903-0C8F-46F1-A5EF-A99D629CB62B}" dt="2022-03-09T04:00:08.974" v="491"/>
          <ac:spMkLst>
            <pc:docMk/>
            <pc:sldMk cId="218228488" sldId="349"/>
            <ac:spMk id="2" creationId="{ED1AAE0F-22C5-4377-9EE8-B7A33A1CC615}"/>
          </ac:spMkLst>
        </pc:spChg>
        <pc:spChg chg="mod">
          <ac:chgData name="Tong KuNG" userId="cdea5fa8f2627b4e" providerId="LiveId" clId="{62427903-0C8F-46F1-A5EF-A99D629CB62B}" dt="2022-03-09T22:40:35.365" v="785" actId="255"/>
          <ac:spMkLst>
            <pc:docMk/>
            <pc:sldMk cId="218228488" sldId="349"/>
            <ac:spMk id="3" creationId="{550F346F-0DC8-443E-9DD8-E5935661EFF0}"/>
          </ac:spMkLst>
        </pc:spChg>
        <pc:spChg chg="del">
          <ac:chgData name="Tong KuNG" userId="cdea5fa8f2627b4e" providerId="LiveId" clId="{62427903-0C8F-46F1-A5EF-A99D629CB62B}" dt="2022-03-09T04:00:08.974" v="491"/>
          <ac:spMkLst>
            <pc:docMk/>
            <pc:sldMk cId="218228488" sldId="349"/>
            <ac:spMk id="4" creationId="{C08F42BB-4CD8-47BC-B4A8-A51D39F8B544}"/>
          </ac:spMkLst>
        </pc:spChg>
        <pc:spChg chg="mod">
          <ac:chgData name="Tong KuNG" userId="cdea5fa8f2627b4e" providerId="LiveId" clId="{62427903-0C8F-46F1-A5EF-A99D629CB62B}" dt="2022-06-26T04:13:00.795" v="1233"/>
          <ac:spMkLst>
            <pc:docMk/>
            <pc:sldMk cId="218228488" sldId="349"/>
            <ac:spMk id="6" creationId="{9174E4BA-22E2-4590-B977-4203F5C7BAD6}"/>
          </ac:spMkLst>
        </pc:spChg>
        <pc:spChg chg="mod">
          <ac:chgData name="Tong KuNG" userId="cdea5fa8f2627b4e" providerId="LiveId" clId="{62427903-0C8F-46F1-A5EF-A99D629CB62B}" dt="2022-03-09T22:40:41.184" v="795" actId="1036"/>
          <ac:spMkLst>
            <pc:docMk/>
            <pc:sldMk cId="218228488" sldId="349"/>
            <ac:spMk id="7" creationId="{85FA8465-3821-4B33-BA2F-52D279DEB6AE}"/>
          </ac:spMkLst>
        </pc:spChg>
        <pc:spChg chg="mod">
          <ac:chgData name="Tong KuNG" userId="cdea5fa8f2627b4e" providerId="LiveId" clId="{62427903-0C8F-46F1-A5EF-A99D629CB62B}" dt="2022-03-09T22:40:41.184" v="795" actId="1036"/>
          <ac:spMkLst>
            <pc:docMk/>
            <pc:sldMk cId="218228488" sldId="349"/>
            <ac:spMk id="8" creationId="{2A18DAD0-4BE5-4D08-8071-E6143C41ED38}"/>
          </ac:spMkLst>
        </pc:spChg>
        <pc:spChg chg="mod">
          <ac:chgData name="Tong KuNG" userId="cdea5fa8f2627b4e" providerId="LiveId" clId="{62427903-0C8F-46F1-A5EF-A99D629CB62B}" dt="2022-06-26T04:13:00.795" v="1233"/>
          <ac:spMkLst>
            <pc:docMk/>
            <pc:sldMk cId="218228488" sldId="349"/>
            <ac:spMk id="9" creationId="{F65AD3E7-2CEF-40BA-9DFA-3F8BB87439A9}"/>
          </ac:spMkLst>
        </pc:spChg>
        <pc:picChg chg="mod">
          <ac:chgData name="Tong KuNG" userId="cdea5fa8f2627b4e" providerId="LiveId" clId="{62427903-0C8F-46F1-A5EF-A99D629CB62B}" dt="2022-03-09T22:40:41.184" v="795" actId="1036"/>
          <ac:picMkLst>
            <pc:docMk/>
            <pc:sldMk cId="218228488" sldId="349"/>
            <ac:picMk id="5" creationId="{8A12522B-22E6-4A0C-875C-4B0A5C498F94}"/>
          </ac:picMkLst>
        </pc:picChg>
      </pc:sldChg>
      <pc:sldChg chg="delSp modSp mod modNotesTx">
        <pc:chgData name="Tong KuNG" userId="cdea5fa8f2627b4e" providerId="LiveId" clId="{62427903-0C8F-46F1-A5EF-A99D629CB62B}" dt="2022-06-26T04:13:00.795" v="1233"/>
        <pc:sldMkLst>
          <pc:docMk/>
          <pc:sldMk cId="190152764" sldId="350"/>
        </pc:sldMkLst>
        <pc:spChg chg="mod">
          <ac:chgData name="Tong KuNG" userId="cdea5fa8f2627b4e" providerId="LiveId" clId="{62427903-0C8F-46F1-A5EF-A99D629CB62B}" dt="2022-06-26T04:13:00.795" v="1233"/>
          <ac:spMkLst>
            <pc:docMk/>
            <pc:sldMk cId="190152764" sldId="350"/>
            <ac:spMk id="2" creationId="{7933FD97-CDE2-40D6-859F-1EA4B47B57C6}"/>
          </ac:spMkLst>
        </pc:spChg>
        <pc:spChg chg="mod">
          <ac:chgData name="Tong KuNG" userId="cdea5fa8f2627b4e" providerId="LiveId" clId="{62427903-0C8F-46F1-A5EF-A99D629CB62B}" dt="2022-03-09T21:55:24.134" v="614" actId="20577"/>
          <ac:spMkLst>
            <pc:docMk/>
            <pc:sldMk cId="190152764" sldId="350"/>
            <ac:spMk id="3" creationId="{E21F7F30-A28A-4367-A1EF-0E40BAB1D530}"/>
          </ac:spMkLst>
        </pc:spChg>
        <pc:spChg chg="del">
          <ac:chgData name="Tong KuNG" userId="cdea5fa8f2627b4e" providerId="LiveId" clId="{62427903-0C8F-46F1-A5EF-A99D629CB62B}" dt="2022-03-09T04:00:08.974" v="491"/>
          <ac:spMkLst>
            <pc:docMk/>
            <pc:sldMk cId="190152764" sldId="350"/>
            <ac:spMk id="8" creationId="{EB2C45B3-F15A-4346-B26A-A32E9BE30DE6}"/>
          </ac:spMkLst>
        </pc:spChg>
        <pc:spChg chg="del">
          <ac:chgData name="Tong KuNG" userId="cdea5fa8f2627b4e" providerId="LiveId" clId="{62427903-0C8F-46F1-A5EF-A99D629CB62B}" dt="2022-03-09T04:00:08.974" v="491"/>
          <ac:spMkLst>
            <pc:docMk/>
            <pc:sldMk cId="190152764" sldId="350"/>
            <ac:spMk id="9" creationId="{E4CD42AD-46D2-47D2-A8BF-072E5801FAF0}"/>
          </ac:spMkLst>
        </pc:spChg>
        <pc:spChg chg="mod">
          <ac:chgData name="Tong KuNG" userId="cdea5fa8f2627b4e" providerId="LiveId" clId="{62427903-0C8F-46F1-A5EF-A99D629CB62B}" dt="2022-06-26T04:13:00.795" v="1233"/>
          <ac:spMkLst>
            <pc:docMk/>
            <pc:sldMk cId="190152764" sldId="350"/>
            <ac:spMk id="10" creationId="{FC1AD8FB-0C74-4593-BCCA-173405058F83}"/>
          </ac:spMkLst>
        </pc:spChg>
      </pc:sldChg>
      <pc:sldChg chg="delSp modSp mod">
        <pc:chgData name="Tong KuNG" userId="cdea5fa8f2627b4e" providerId="LiveId" clId="{62427903-0C8F-46F1-A5EF-A99D629CB62B}" dt="2022-06-26T04:13:00.795" v="1233"/>
        <pc:sldMkLst>
          <pc:docMk/>
          <pc:sldMk cId="2047687558" sldId="351"/>
        </pc:sldMkLst>
        <pc:spChg chg="mod">
          <ac:chgData name="Tong KuNG" userId="cdea5fa8f2627b4e" providerId="LiveId" clId="{62427903-0C8F-46F1-A5EF-A99D629CB62B}" dt="2022-06-26T04:13:00.795" v="1233"/>
          <ac:spMkLst>
            <pc:docMk/>
            <pc:sldMk cId="2047687558" sldId="351"/>
            <ac:spMk id="2" creationId="{1DA85F84-D3A4-4204-BA27-9B8DEB000368}"/>
          </ac:spMkLst>
        </pc:spChg>
        <pc:spChg chg="mod">
          <ac:chgData name="Tong KuNG" userId="cdea5fa8f2627b4e" providerId="LiveId" clId="{62427903-0C8F-46F1-A5EF-A99D629CB62B}" dt="2022-03-09T22:43:11.097" v="839" actId="1035"/>
          <ac:spMkLst>
            <pc:docMk/>
            <pc:sldMk cId="2047687558" sldId="351"/>
            <ac:spMk id="3" creationId="{71CD3A41-1F35-4D96-A970-784A1DA9CEAA}"/>
          </ac:spMkLst>
        </pc:spChg>
        <pc:spChg chg="mod">
          <ac:chgData name="Tong KuNG" userId="cdea5fa8f2627b4e" providerId="LiveId" clId="{62427903-0C8F-46F1-A5EF-A99D629CB62B}" dt="2022-03-09T22:43:17.984" v="847" actId="1036"/>
          <ac:spMkLst>
            <pc:docMk/>
            <pc:sldMk cId="2047687558" sldId="351"/>
            <ac:spMk id="12" creationId="{A26D7321-D9DF-4247-9DB7-2754D559035A}"/>
          </ac:spMkLst>
        </pc:spChg>
        <pc:spChg chg="mod">
          <ac:chgData name="Tong KuNG" userId="cdea5fa8f2627b4e" providerId="LiveId" clId="{62427903-0C8F-46F1-A5EF-A99D629CB62B}" dt="2022-03-09T22:43:22.619" v="861" actId="1036"/>
          <ac:spMkLst>
            <pc:docMk/>
            <pc:sldMk cId="2047687558" sldId="351"/>
            <ac:spMk id="13" creationId="{8E131926-F20F-45C3-9DE9-6C147D79B04F}"/>
          </ac:spMkLst>
        </pc:spChg>
        <pc:spChg chg="del">
          <ac:chgData name="Tong KuNG" userId="cdea5fa8f2627b4e" providerId="LiveId" clId="{62427903-0C8F-46F1-A5EF-A99D629CB62B}" dt="2022-03-09T04:00:08.974" v="491"/>
          <ac:spMkLst>
            <pc:docMk/>
            <pc:sldMk cId="2047687558" sldId="351"/>
            <ac:spMk id="14" creationId="{DFA6045E-3ECC-4EE1-B1AE-CA84FA025BD1}"/>
          </ac:spMkLst>
        </pc:spChg>
        <pc:spChg chg="del">
          <ac:chgData name="Tong KuNG" userId="cdea5fa8f2627b4e" providerId="LiveId" clId="{62427903-0C8F-46F1-A5EF-A99D629CB62B}" dt="2022-03-09T04:00:08.974" v="491"/>
          <ac:spMkLst>
            <pc:docMk/>
            <pc:sldMk cId="2047687558" sldId="351"/>
            <ac:spMk id="15" creationId="{EFB228B8-04F2-4436-8822-5140EE2A970D}"/>
          </ac:spMkLst>
        </pc:spChg>
        <pc:spChg chg="del">
          <ac:chgData name="Tong KuNG" userId="cdea5fa8f2627b4e" providerId="LiveId" clId="{62427903-0C8F-46F1-A5EF-A99D629CB62B}" dt="2022-03-09T04:01:27.008" v="520" actId="478"/>
          <ac:spMkLst>
            <pc:docMk/>
            <pc:sldMk cId="2047687558" sldId="351"/>
            <ac:spMk id="16" creationId="{BB37EA26-D26F-485C-923D-4C9D07AB0691}"/>
          </ac:spMkLst>
        </pc:spChg>
      </pc:sldChg>
      <pc:sldChg chg="delSp modSp mod">
        <pc:chgData name="Tong KuNG" userId="cdea5fa8f2627b4e" providerId="LiveId" clId="{62427903-0C8F-46F1-A5EF-A99D629CB62B}" dt="2022-06-26T04:13:00.795" v="1233"/>
        <pc:sldMkLst>
          <pc:docMk/>
          <pc:sldMk cId="799723811" sldId="352"/>
        </pc:sldMkLst>
        <pc:spChg chg="mod">
          <ac:chgData name="Tong KuNG" userId="cdea5fa8f2627b4e" providerId="LiveId" clId="{62427903-0C8F-46F1-A5EF-A99D629CB62B}" dt="2022-06-26T04:13:00.795" v="1233"/>
          <ac:spMkLst>
            <pc:docMk/>
            <pc:sldMk cId="799723811" sldId="352"/>
            <ac:spMk id="2" creationId="{B0562379-7DC1-4CEE-BE5F-C1EE24305BEA}"/>
          </ac:spMkLst>
        </pc:spChg>
        <pc:spChg chg="mod">
          <ac:chgData name="Tong KuNG" userId="cdea5fa8f2627b4e" providerId="LiveId" clId="{62427903-0C8F-46F1-A5EF-A99D629CB62B}" dt="2022-06-26T04:13:00.795" v="1233"/>
          <ac:spMkLst>
            <pc:docMk/>
            <pc:sldMk cId="799723811" sldId="352"/>
            <ac:spMk id="3" creationId="{73E3B902-F2FF-427D-A5BD-5583EB6D4EE4}"/>
          </ac:spMkLst>
        </pc:spChg>
        <pc:spChg chg="del">
          <ac:chgData name="Tong KuNG" userId="cdea5fa8f2627b4e" providerId="LiveId" clId="{62427903-0C8F-46F1-A5EF-A99D629CB62B}" dt="2022-03-09T04:00:08.974" v="491"/>
          <ac:spMkLst>
            <pc:docMk/>
            <pc:sldMk cId="799723811" sldId="352"/>
            <ac:spMk id="4" creationId="{8745C627-D832-4FAE-B33F-47C2CB141A42}"/>
          </ac:spMkLst>
        </pc:spChg>
        <pc:spChg chg="del">
          <ac:chgData name="Tong KuNG" userId="cdea5fa8f2627b4e" providerId="LiveId" clId="{62427903-0C8F-46F1-A5EF-A99D629CB62B}" dt="2022-03-09T04:00:08.974" v="491"/>
          <ac:spMkLst>
            <pc:docMk/>
            <pc:sldMk cId="799723811" sldId="352"/>
            <ac:spMk id="5" creationId="{3AF56746-310D-47E5-A744-064BCAF76ED8}"/>
          </ac:spMkLst>
        </pc:spChg>
        <pc:spChg chg="mod">
          <ac:chgData name="Tong KuNG" userId="cdea5fa8f2627b4e" providerId="LiveId" clId="{62427903-0C8F-46F1-A5EF-A99D629CB62B}" dt="2022-06-26T04:13:00.795" v="1233"/>
          <ac:spMkLst>
            <pc:docMk/>
            <pc:sldMk cId="799723811" sldId="352"/>
            <ac:spMk id="6" creationId="{EACC718C-E0BA-4695-91BB-5534DB8B7D55}"/>
          </ac:spMkLst>
        </pc:spChg>
      </pc:sldChg>
      <pc:sldChg chg="addSp delSp modSp mod modAnim">
        <pc:chgData name="Tong KuNG" userId="cdea5fa8f2627b4e" providerId="LiveId" clId="{62427903-0C8F-46F1-A5EF-A99D629CB62B}" dt="2022-06-26T04:13:00.795" v="1233"/>
        <pc:sldMkLst>
          <pc:docMk/>
          <pc:sldMk cId="1966872021" sldId="353"/>
        </pc:sldMkLst>
        <pc:spChg chg="mod">
          <ac:chgData name="Tong KuNG" userId="cdea5fa8f2627b4e" providerId="LiveId" clId="{62427903-0C8F-46F1-A5EF-A99D629CB62B}" dt="2022-06-26T04:13:00.795" v="1233"/>
          <ac:spMkLst>
            <pc:docMk/>
            <pc:sldMk cId="1966872021" sldId="353"/>
            <ac:spMk id="2" creationId="{1F9CEA2B-19F0-416D-A2BD-1948AD72A563}"/>
          </ac:spMkLst>
        </pc:spChg>
        <pc:spChg chg="mod">
          <ac:chgData name="Tong KuNG" userId="cdea5fa8f2627b4e" providerId="LiveId" clId="{62427903-0C8F-46F1-A5EF-A99D629CB62B}" dt="2022-03-10T00:36:52.628" v="1217" actId="20577"/>
          <ac:spMkLst>
            <pc:docMk/>
            <pc:sldMk cId="1966872021" sldId="353"/>
            <ac:spMk id="3" creationId="{B7884814-A4E0-4B14-A378-050309975683}"/>
          </ac:spMkLst>
        </pc:spChg>
        <pc:spChg chg="add mod">
          <ac:chgData name="Tong KuNG" userId="cdea5fa8f2627b4e" providerId="LiveId" clId="{62427903-0C8F-46F1-A5EF-A99D629CB62B}" dt="2022-03-10T00:07:18.342" v="1045" actId="14100"/>
          <ac:spMkLst>
            <pc:docMk/>
            <pc:sldMk cId="1966872021" sldId="353"/>
            <ac:spMk id="4" creationId="{5078643A-9551-4185-92A4-FB9D4F7924E7}"/>
          </ac:spMkLst>
        </pc:spChg>
        <pc:spChg chg="del">
          <ac:chgData name="Tong KuNG" userId="cdea5fa8f2627b4e" providerId="LiveId" clId="{62427903-0C8F-46F1-A5EF-A99D629CB62B}" dt="2022-03-09T04:00:08.974" v="491"/>
          <ac:spMkLst>
            <pc:docMk/>
            <pc:sldMk cId="1966872021" sldId="353"/>
            <ac:spMk id="4" creationId="{D99C7DE7-7AFB-4BC2-85D5-52DF63D9D2CE}"/>
          </ac:spMkLst>
        </pc:spChg>
        <pc:spChg chg="del">
          <ac:chgData name="Tong KuNG" userId="cdea5fa8f2627b4e" providerId="LiveId" clId="{62427903-0C8F-46F1-A5EF-A99D629CB62B}" dt="2022-03-09T04:00:08.974" v="491"/>
          <ac:spMkLst>
            <pc:docMk/>
            <pc:sldMk cId="1966872021" sldId="353"/>
            <ac:spMk id="6" creationId="{23153E9B-4ACE-4064-87D2-D0ED6F7B2466}"/>
          </ac:spMkLst>
        </pc:spChg>
        <pc:spChg chg="mod">
          <ac:chgData name="Tong KuNG" userId="cdea5fa8f2627b4e" providerId="LiveId" clId="{62427903-0C8F-46F1-A5EF-A99D629CB62B}" dt="2022-03-10T00:07:57.825" v="1054" actId="1076"/>
          <ac:spMkLst>
            <pc:docMk/>
            <pc:sldMk cId="1966872021" sldId="353"/>
            <ac:spMk id="8" creationId="{D4AFCED7-A8D4-4C62-BC79-2C5F3E5D0FD1}"/>
          </ac:spMkLst>
        </pc:spChg>
        <pc:spChg chg="add mod">
          <ac:chgData name="Tong KuNG" userId="cdea5fa8f2627b4e" providerId="LiveId" clId="{62427903-0C8F-46F1-A5EF-A99D629CB62B}" dt="2022-03-10T00:07:26.930" v="1051" actId="14100"/>
          <ac:spMkLst>
            <pc:docMk/>
            <pc:sldMk cId="1966872021" sldId="353"/>
            <ac:spMk id="17" creationId="{7C262B63-2EE4-4584-A197-E4CBCEB6F991}"/>
          </ac:spMkLst>
        </pc:spChg>
        <pc:picChg chg="mod">
          <ac:chgData name="Tong KuNG" userId="cdea5fa8f2627b4e" providerId="LiveId" clId="{62427903-0C8F-46F1-A5EF-A99D629CB62B}" dt="2022-03-10T00:07:20.782" v="1048" actId="1076"/>
          <ac:picMkLst>
            <pc:docMk/>
            <pc:sldMk cId="1966872021" sldId="353"/>
            <ac:picMk id="11" creationId="{FEBD3DFE-B372-4B5B-BDDA-8A6E0672D4E9}"/>
          </ac:picMkLst>
        </pc:picChg>
      </pc:sldChg>
      <pc:sldChg chg="delSp modSp mod">
        <pc:chgData name="Tong KuNG" userId="cdea5fa8f2627b4e" providerId="LiveId" clId="{62427903-0C8F-46F1-A5EF-A99D629CB62B}" dt="2022-06-26T04:13:00.795" v="1233"/>
        <pc:sldMkLst>
          <pc:docMk/>
          <pc:sldMk cId="487722083" sldId="354"/>
        </pc:sldMkLst>
        <pc:spChg chg="mod">
          <ac:chgData name="Tong KuNG" userId="cdea5fa8f2627b4e" providerId="LiveId" clId="{62427903-0C8F-46F1-A5EF-A99D629CB62B}" dt="2022-06-26T04:13:00.795" v="1233"/>
          <ac:spMkLst>
            <pc:docMk/>
            <pc:sldMk cId="487722083" sldId="354"/>
            <ac:spMk id="2" creationId="{969980FC-6834-45D4-AF16-D3AFC570D097}"/>
          </ac:spMkLst>
        </pc:spChg>
        <pc:spChg chg="mod">
          <ac:chgData name="Tong KuNG" userId="cdea5fa8f2627b4e" providerId="LiveId" clId="{62427903-0C8F-46F1-A5EF-A99D629CB62B}" dt="2022-03-09T22:40:19.806" v="783" actId="255"/>
          <ac:spMkLst>
            <pc:docMk/>
            <pc:sldMk cId="487722083" sldId="354"/>
            <ac:spMk id="3" creationId="{2047DA4D-66C1-4D71-996D-ACD90FEAC9E4}"/>
          </ac:spMkLst>
        </pc:spChg>
        <pc:spChg chg="mod">
          <ac:chgData name="Tong KuNG" userId="cdea5fa8f2627b4e" providerId="LiveId" clId="{62427903-0C8F-46F1-A5EF-A99D629CB62B}" dt="2022-03-08T09:06:35.049" v="315" actId="1076"/>
          <ac:spMkLst>
            <pc:docMk/>
            <pc:sldMk cId="487722083" sldId="354"/>
            <ac:spMk id="5" creationId="{A5F0E48F-34F6-4078-81A1-28F4D9148571}"/>
          </ac:spMkLst>
        </pc:spChg>
        <pc:spChg chg="del">
          <ac:chgData name="Tong KuNG" userId="cdea5fa8f2627b4e" providerId="LiveId" clId="{62427903-0C8F-46F1-A5EF-A99D629CB62B}" dt="2022-03-09T04:00:08.974" v="491"/>
          <ac:spMkLst>
            <pc:docMk/>
            <pc:sldMk cId="487722083" sldId="354"/>
            <ac:spMk id="6" creationId="{46DB9CE1-060F-4F8E-BA34-5B93FA565B36}"/>
          </ac:spMkLst>
        </pc:spChg>
        <pc:spChg chg="del">
          <ac:chgData name="Tong KuNG" userId="cdea5fa8f2627b4e" providerId="LiveId" clId="{62427903-0C8F-46F1-A5EF-A99D629CB62B}" dt="2022-03-09T04:00:08.974" v="491"/>
          <ac:spMkLst>
            <pc:docMk/>
            <pc:sldMk cId="487722083" sldId="354"/>
            <ac:spMk id="7" creationId="{F8164982-7EBE-447C-8EDB-E9073632EFB3}"/>
          </ac:spMkLst>
        </pc:spChg>
        <pc:spChg chg="mod">
          <ac:chgData name="Tong KuNG" userId="cdea5fa8f2627b4e" providerId="LiveId" clId="{62427903-0C8F-46F1-A5EF-A99D629CB62B}" dt="2022-06-26T04:13:00.795" v="1233"/>
          <ac:spMkLst>
            <pc:docMk/>
            <pc:sldMk cId="487722083" sldId="354"/>
            <ac:spMk id="8" creationId="{4FE5E056-14E9-4DCD-B3B7-681D5E48DF22}"/>
          </ac:spMkLst>
        </pc:spChg>
      </pc:sldChg>
      <pc:sldChg chg="delSp modSp mod modNotesTx">
        <pc:chgData name="Tong KuNG" userId="cdea5fa8f2627b4e" providerId="LiveId" clId="{62427903-0C8F-46F1-A5EF-A99D629CB62B}" dt="2022-06-26T04:13:00.795" v="1233"/>
        <pc:sldMkLst>
          <pc:docMk/>
          <pc:sldMk cId="3404098612" sldId="355"/>
        </pc:sldMkLst>
        <pc:spChg chg="mod">
          <ac:chgData name="Tong KuNG" userId="cdea5fa8f2627b4e" providerId="LiveId" clId="{62427903-0C8F-46F1-A5EF-A99D629CB62B}" dt="2022-06-26T04:13:00.795" v="1233"/>
          <ac:spMkLst>
            <pc:docMk/>
            <pc:sldMk cId="3404098612" sldId="355"/>
            <ac:spMk id="2" creationId="{419D3448-6A70-4E36-8D40-E26937381EE8}"/>
          </ac:spMkLst>
        </pc:spChg>
        <pc:spChg chg="mod">
          <ac:chgData name="Tong KuNG" userId="cdea5fa8f2627b4e" providerId="LiveId" clId="{62427903-0C8F-46F1-A5EF-A99D629CB62B}" dt="2022-06-26T04:13:00.795" v="1233"/>
          <ac:spMkLst>
            <pc:docMk/>
            <pc:sldMk cId="3404098612" sldId="355"/>
            <ac:spMk id="3" creationId="{DD2A4C94-A1C3-4893-87A5-AC0C186E6238}"/>
          </ac:spMkLst>
        </pc:spChg>
        <pc:spChg chg="del">
          <ac:chgData name="Tong KuNG" userId="cdea5fa8f2627b4e" providerId="LiveId" clId="{62427903-0C8F-46F1-A5EF-A99D629CB62B}" dt="2022-03-09T04:00:08.974" v="491"/>
          <ac:spMkLst>
            <pc:docMk/>
            <pc:sldMk cId="3404098612" sldId="355"/>
            <ac:spMk id="4" creationId="{549B94F7-62D2-4966-BEA3-B13662DCA64E}"/>
          </ac:spMkLst>
        </pc:spChg>
        <pc:spChg chg="del">
          <ac:chgData name="Tong KuNG" userId="cdea5fa8f2627b4e" providerId="LiveId" clId="{62427903-0C8F-46F1-A5EF-A99D629CB62B}" dt="2022-03-09T04:00:08.974" v="491"/>
          <ac:spMkLst>
            <pc:docMk/>
            <pc:sldMk cId="3404098612" sldId="355"/>
            <ac:spMk id="6" creationId="{7A437B32-CDBB-4C2B-91E2-D8F36B606192}"/>
          </ac:spMkLst>
        </pc:spChg>
        <pc:spChg chg="mod">
          <ac:chgData name="Tong KuNG" userId="cdea5fa8f2627b4e" providerId="LiveId" clId="{62427903-0C8F-46F1-A5EF-A99D629CB62B}" dt="2022-03-08T09:07:49.869" v="360" actId="1076"/>
          <ac:spMkLst>
            <pc:docMk/>
            <pc:sldMk cId="3404098612" sldId="355"/>
            <ac:spMk id="8" creationId="{515C03A7-56A2-447D-9C3B-C31BAA00D0B5}"/>
          </ac:spMkLst>
        </pc:spChg>
        <pc:spChg chg="mod">
          <ac:chgData name="Tong KuNG" userId="cdea5fa8f2627b4e" providerId="LiveId" clId="{62427903-0C8F-46F1-A5EF-A99D629CB62B}" dt="2022-03-08T09:08:00.065" v="363" actId="1076"/>
          <ac:spMkLst>
            <pc:docMk/>
            <pc:sldMk cId="3404098612" sldId="355"/>
            <ac:spMk id="10" creationId="{4962748D-2869-4323-9046-C7316E95DB98}"/>
          </ac:spMkLst>
        </pc:spChg>
        <pc:spChg chg="mod">
          <ac:chgData name="Tong KuNG" userId="cdea5fa8f2627b4e" providerId="LiveId" clId="{62427903-0C8F-46F1-A5EF-A99D629CB62B}" dt="2022-06-26T04:13:00.795" v="1233"/>
          <ac:spMkLst>
            <pc:docMk/>
            <pc:sldMk cId="3404098612" sldId="355"/>
            <ac:spMk id="11" creationId="{288A6EBE-B994-43D2-9BA6-93960DCD7E8B}"/>
          </ac:spMkLst>
        </pc:spChg>
        <pc:spChg chg="mod">
          <ac:chgData name="Tong KuNG" userId="cdea5fa8f2627b4e" providerId="LiveId" clId="{62427903-0C8F-46F1-A5EF-A99D629CB62B}" dt="2022-03-08T09:08:11.403" v="365" actId="1076"/>
          <ac:spMkLst>
            <pc:docMk/>
            <pc:sldMk cId="3404098612" sldId="355"/>
            <ac:spMk id="12" creationId="{89103F18-4476-4A46-9A4C-A00C6516154F}"/>
          </ac:spMkLst>
        </pc:spChg>
        <pc:picChg chg="mod">
          <ac:chgData name="Tong KuNG" userId="cdea5fa8f2627b4e" providerId="LiveId" clId="{62427903-0C8F-46F1-A5EF-A99D629CB62B}" dt="2022-03-08T09:07:47.392" v="359" actId="14100"/>
          <ac:picMkLst>
            <pc:docMk/>
            <pc:sldMk cId="3404098612" sldId="355"/>
            <ac:picMk id="5" creationId="{B57AB219-8B72-4427-8B2A-435E67907A81}"/>
          </ac:picMkLst>
        </pc:picChg>
        <pc:picChg chg="mod">
          <ac:chgData name="Tong KuNG" userId="cdea5fa8f2627b4e" providerId="LiveId" clId="{62427903-0C8F-46F1-A5EF-A99D629CB62B}" dt="2022-03-08T09:07:53.978" v="361" actId="14100"/>
          <ac:picMkLst>
            <pc:docMk/>
            <pc:sldMk cId="3404098612" sldId="355"/>
            <ac:picMk id="7" creationId="{ADE77610-91EC-4630-B3CD-F002F5619F42}"/>
          </ac:picMkLst>
        </pc:picChg>
        <pc:picChg chg="mod">
          <ac:chgData name="Tong KuNG" userId="cdea5fa8f2627b4e" providerId="LiveId" clId="{62427903-0C8F-46F1-A5EF-A99D629CB62B}" dt="2022-03-08T09:07:57.037" v="362" actId="14100"/>
          <ac:picMkLst>
            <pc:docMk/>
            <pc:sldMk cId="3404098612" sldId="355"/>
            <ac:picMk id="9" creationId="{8EF0CABC-E7D0-4C63-9124-743A42F2E23D}"/>
          </ac:picMkLst>
        </pc:picChg>
      </pc:sldChg>
      <pc:sldChg chg="delSp modSp mod">
        <pc:chgData name="Tong KuNG" userId="cdea5fa8f2627b4e" providerId="LiveId" clId="{62427903-0C8F-46F1-A5EF-A99D629CB62B}" dt="2022-06-26T04:13:00.795" v="1233"/>
        <pc:sldMkLst>
          <pc:docMk/>
          <pc:sldMk cId="2562930057" sldId="356"/>
        </pc:sldMkLst>
        <pc:spChg chg="mod">
          <ac:chgData name="Tong KuNG" userId="cdea5fa8f2627b4e" providerId="LiveId" clId="{62427903-0C8F-46F1-A5EF-A99D629CB62B}" dt="2022-06-26T04:13:00.795" v="1233"/>
          <ac:spMkLst>
            <pc:docMk/>
            <pc:sldMk cId="2562930057" sldId="356"/>
            <ac:spMk id="2" creationId="{64A52A99-CB83-406E-9A57-20257A2779EC}"/>
          </ac:spMkLst>
        </pc:spChg>
        <pc:spChg chg="mod">
          <ac:chgData name="Tong KuNG" userId="cdea5fa8f2627b4e" providerId="LiveId" clId="{62427903-0C8F-46F1-A5EF-A99D629CB62B}" dt="2022-03-09T23:16:38.653" v="1020"/>
          <ac:spMkLst>
            <pc:docMk/>
            <pc:sldMk cId="2562930057" sldId="356"/>
            <ac:spMk id="3" creationId="{ED7CE063-8928-47AA-88F4-A0BF154E7798}"/>
          </ac:spMkLst>
        </pc:spChg>
        <pc:spChg chg="del">
          <ac:chgData name="Tong KuNG" userId="cdea5fa8f2627b4e" providerId="LiveId" clId="{62427903-0C8F-46F1-A5EF-A99D629CB62B}" dt="2022-03-09T04:00:08.974" v="491"/>
          <ac:spMkLst>
            <pc:docMk/>
            <pc:sldMk cId="2562930057" sldId="356"/>
            <ac:spMk id="4" creationId="{007869EE-A67D-4210-A4A9-BC64A4D6D9A8}"/>
          </ac:spMkLst>
        </pc:spChg>
        <pc:spChg chg="del">
          <ac:chgData name="Tong KuNG" userId="cdea5fa8f2627b4e" providerId="LiveId" clId="{62427903-0C8F-46F1-A5EF-A99D629CB62B}" dt="2022-03-09T04:00:08.974" v="491"/>
          <ac:spMkLst>
            <pc:docMk/>
            <pc:sldMk cId="2562930057" sldId="356"/>
            <ac:spMk id="6" creationId="{A6B43008-FBA0-4664-943E-87840321E97D}"/>
          </ac:spMkLst>
        </pc:spChg>
        <pc:spChg chg="mod">
          <ac:chgData name="Tong KuNG" userId="cdea5fa8f2627b4e" providerId="LiveId" clId="{62427903-0C8F-46F1-A5EF-A99D629CB62B}" dt="2022-03-08T09:09:35.354" v="382" actId="1076"/>
          <ac:spMkLst>
            <pc:docMk/>
            <pc:sldMk cId="2562930057" sldId="356"/>
            <ac:spMk id="8" creationId="{078E7B4A-98D8-4038-899E-B4FE7B011CEA}"/>
          </ac:spMkLst>
        </pc:spChg>
        <pc:spChg chg="mod">
          <ac:chgData name="Tong KuNG" userId="cdea5fa8f2627b4e" providerId="LiveId" clId="{62427903-0C8F-46F1-A5EF-A99D629CB62B}" dt="2022-03-08T09:09:21.198" v="379" actId="1076"/>
          <ac:spMkLst>
            <pc:docMk/>
            <pc:sldMk cId="2562930057" sldId="356"/>
            <ac:spMk id="10" creationId="{44F27095-A1BB-4151-85F0-E56E30289C9E}"/>
          </ac:spMkLst>
        </pc:spChg>
        <pc:spChg chg="mod">
          <ac:chgData name="Tong KuNG" userId="cdea5fa8f2627b4e" providerId="LiveId" clId="{62427903-0C8F-46F1-A5EF-A99D629CB62B}" dt="2022-06-26T04:13:00.795" v="1233"/>
          <ac:spMkLst>
            <pc:docMk/>
            <pc:sldMk cId="2562930057" sldId="356"/>
            <ac:spMk id="11" creationId="{66DA3633-3F84-4568-AE97-792853C1F790}"/>
          </ac:spMkLst>
        </pc:spChg>
        <pc:spChg chg="mod">
          <ac:chgData name="Tong KuNG" userId="cdea5fa8f2627b4e" providerId="LiveId" clId="{62427903-0C8F-46F1-A5EF-A99D629CB62B}" dt="2022-03-08T09:09:12.101" v="377" actId="1076"/>
          <ac:spMkLst>
            <pc:docMk/>
            <pc:sldMk cId="2562930057" sldId="356"/>
            <ac:spMk id="12" creationId="{D5370478-90AA-40CF-A562-D74B0923C91C}"/>
          </ac:spMkLst>
        </pc:spChg>
        <pc:picChg chg="mod">
          <ac:chgData name="Tong KuNG" userId="cdea5fa8f2627b4e" providerId="LiveId" clId="{62427903-0C8F-46F1-A5EF-A99D629CB62B}" dt="2022-03-08T09:09:17.756" v="378" actId="14100"/>
          <ac:picMkLst>
            <pc:docMk/>
            <pc:sldMk cId="2562930057" sldId="356"/>
            <ac:picMk id="5" creationId="{90E8004E-42C8-4EC6-997A-C279518CA149}"/>
          </ac:picMkLst>
        </pc:picChg>
        <pc:picChg chg="mod">
          <ac:chgData name="Tong KuNG" userId="cdea5fa8f2627b4e" providerId="LiveId" clId="{62427903-0C8F-46F1-A5EF-A99D629CB62B}" dt="2022-03-08T09:09:26.747" v="381" actId="1076"/>
          <ac:picMkLst>
            <pc:docMk/>
            <pc:sldMk cId="2562930057" sldId="356"/>
            <ac:picMk id="7" creationId="{500B763E-66C3-44A7-A73E-32EF60EECEAE}"/>
          </ac:picMkLst>
        </pc:picChg>
        <pc:picChg chg="mod">
          <ac:chgData name="Tong KuNG" userId="cdea5fa8f2627b4e" providerId="LiveId" clId="{62427903-0C8F-46F1-A5EF-A99D629CB62B}" dt="2022-03-08T09:09:08.517" v="376" actId="1076"/>
          <ac:picMkLst>
            <pc:docMk/>
            <pc:sldMk cId="2562930057" sldId="356"/>
            <ac:picMk id="9" creationId="{CE1D9E3C-A982-43FA-9663-C4298DB04972}"/>
          </ac:picMkLst>
        </pc:picChg>
      </pc:sldChg>
      <pc:sldChg chg="delSp modSp mod modNotesTx">
        <pc:chgData name="Tong KuNG" userId="cdea5fa8f2627b4e" providerId="LiveId" clId="{62427903-0C8F-46F1-A5EF-A99D629CB62B}" dt="2022-06-26T04:13:00.795" v="1233"/>
        <pc:sldMkLst>
          <pc:docMk/>
          <pc:sldMk cId="930882270" sldId="357"/>
        </pc:sldMkLst>
        <pc:spChg chg="mod">
          <ac:chgData name="Tong KuNG" userId="cdea5fa8f2627b4e" providerId="LiveId" clId="{62427903-0C8F-46F1-A5EF-A99D629CB62B}" dt="2022-06-26T04:13:00.795" v="1233"/>
          <ac:spMkLst>
            <pc:docMk/>
            <pc:sldMk cId="930882270" sldId="357"/>
            <ac:spMk id="2" creationId="{419D3448-6A70-4E36-8D40-E26937381EE8}"/>
          </ac:spMkLst>
        </pc:spChg>
        <pc:spChg chg="mod">
          <ac:chgData name="Tong KuNG" userId="cdea5fa8f2627b4e" providerId="LiveId" clId="{62427903-0C8F-46F1-A5EF-A99D629CB62B}" dt="2022-03-09T23:15:32.367" v="998" actId="255"/>
          <ac:spMkLst>
            <pc:docMk/>
            <pc:sldMk cId="930882270" sldId="357"/>
            <ac:spMk id="3" creationId="{DD2A4C94-A1C3-4893-87A5-AC0C186E6238}"/>
          </ac:spMkLst>
        </pc:spChg>
        <pc:spChg chg="del">
          <ac:chgData name="Tong KuNG" userId="cdea5fa8f2627b4e" providerId="LiveId" clId="{62427903-0C8F-46F1-A5EF-A99D629CB62B}" dt="2022-03-09T04:00:08.974" v="491"/>
          <ac:spMkLst>
            <pc:docMk/>
            <pc:sldMk cId="930882270" sldId="357"/>
            <ac:spMk id="4" creationId="{24FFA242-A228-4CF8-B3B3-A214E2816881}"/>
          </ac:spMkLst>
        </pc:spChg>
        <pc:spChg chg="del">
          <ac:chgData name="Tong KuNG" userId="cdea5fa8f2627b4e" providerId="LiveId" clId="{62427903-0C8F-46F1-A5EF-A99D629CB62B}" dt="2022-03-09T04:00:08.974" v="491"/>
          <ac:spMkLst>
            <pc:docMk/>
            <pc:sldMk cId="930882270" sldId="357"/>
            <ac:spMk id="5" creationId="{3E7A01CB-1501-42F6-9837-8F9A6557A785}"/>
          </ac:spMkLst>
        </pc:spChg>
        <pc:spChg chg="mod">
          <ac:chgData name="Tong KuNG" userId="cdea5fa8f2627b4e" providerId="LiveId" clId="{62427903-0C8F-46F1-A5EF-A99D629CB62B}" dt="2022-03-09T23:15:40.285" v="1011" actId="1036"/>
          <ac:spMkLst>
            <pc:docMk/>
            <pc:sldMk cId="930882270" sldId="357"/>
            <ac:spMk id="7" creationId="{48984B63-964D-4628-A106-BAED5111317F}"/>
          </ac:spMkLst>
        </pc:spChg>
        <pc:spChg chg="mod">
          <ac:chgData name="Tong KuNG" userId="cdea5fa8f2627b4e" providerId="LiveId" clId="{62427903-0C8F-46F1-A5EF-A99D629CB62B}" dt="2022-03-09T23:15:40.285" v="1011" actId="1036"/>
          <ac:spMkLst>
            <pc:docMk/>
            <pc:sldMk cId="930882270" sldId="357"/>
            <ac:spMk id="9" creationId="{6BA6A26A-1A3F-452F-BC2F-C0ACC688B4D6}"/>
          </ac:spMkLst>
        </pc:spChg>
        <pc:spChg chg="mod">
          <ac:chgData name="Tong KuNG" userId="cdea5fa8f2627b4e" providerId="LiveId" clId="{62427903-0C8F-46F1-A5EF-A99D629CB62B}" dt="2022-03-09T23:15:40.285" v="1011" actId="1036"/>
          <ac:spMkLst>
            <pc:docMk/>
            <pc:sldMk cId="930882270" sldId="357"/>
            <ac:spMk id="10" creationId="{332B82F8-7594-4C08-A845-A4596224336D}"/>
          </ac:spMkLst>
        </pc:spChg>
        <pc:spChg chg="mod">
          <ac:chgData name="Tong KuNG" userId="cdea5fa8f2627b4e" providerId="LiveId" clId="{62427903-0C8F-46F1-A5EF-A99D629CB62B}" dt="2022-03-09T23:15:43.961" v="1017" actId="1036"/>
          <ac:spMkLst>
            <pc:docMk/>
            <pc:sldMk cId="930882270" sldId="357"/>
            <ac:spMk id="11" creationId="{D2DF7DAF-3081-4019-8518-816175907BE6}"/>
          </ac:spMkLst>
        </pc:spChg>
        <pc:picChg chg="mod">
          <ac:chgData name="Tong KuNG" userId="cdea5fa8f2627b4e" providerId="LiveId" clId="{62427903-0C8F-46F1-A5EF-A99D629CB62B}" dt="2022-03-09T23:15:40.285" v="1011" actId="1036"/>
          <ac:picMkLst>
            <pc:docMk/>
            <pc:sldMk cId="930882270" sldId="357"/>
            <ac:picMk id="6" creationId="{5CA240CA-7A05-42E9-B2E3-AA9A5C2F7D09}"/>
          </ac:picMkLst>
        </pc:picChg>
        <pc:picChg chg="mod">
          <ac:chgData name="Tong KuNG" userId="cdea5fa8f2627b4e" providerId="LiveId" clId="{62427903-0C8F-46F1-A5EF-A99D629CB62B}" dt="2022-03-09T23:15:40.285" v="1011" actId="1036"/>
          <ac:picMkLst>
            <pc:docMk/>
            <pc:sldMk cId="930882270" sldId="357"/>
            <ac:picMk id="8" creationId="{58694E82-EBF6-4192-B72D-3D3F83E86664}"/>
          </ac:picMkLst>
        </pc:picChg>
      </pc:sldChg>
      <pc:sldChg chg="addSp delSp modSp mod">
        <pc:chgData name="Tong KuNG" userId="cdea5fa8f2627b4e" providerId="LiveId" clId="{62427903-0C8F-46F1-A5EF-A99D629CB62B}" dt="2022-06-26T04:13:00.795" v="1233"/>
        <pc:sldMkLst>
          <pc:docMk/>
          <pc:sldMk cId="1408345570" sldId="358"/>
        </pc:sldMkLst>
        <pc:spChg chg="mod">
          <ac:chgData name="Tong KuNG" userId="cdea5fa8f2627b4e" providerId="LiveId" clId="{62427903-0C8F-46F1-A5EF-A99D629CB62B}" dt="2022-06-26T04:13:00.795" v="1233"/>
          <ac:spMkLst>
            <pc:docMk/>
            <pc:sldMk cId="1408345570" sldId="358"/>
            <ac:spMk id="2" creationId="{7BD32945-94F4-4146-8E75-0DEF0C81C884}"/>
          </ac:spMkLst>
        </pc:spChg>
        <pc:spChg chg="mod">
          <ac:chgData name="Tong KuNG" userId="cdea5fa8f2627b4e" providerId="LiveId" clId="{62427903-0C8F-46F1-A5EF-A99D629CB62B}" dt="2022-06-26T04:13:00.795" v="1233"/>
          <ac:spMkLst>
            <pc:docMk/>
            <pc:sldMk cId="1408345570" sldId="358"/>
            <ac:spMk id="3" creationId="{BA96462B-7029-4AAD-B8F7-6BAB9E95E552}"/>
          </ac:spMkLst>
        </pc:spChg>
        <pc:spChg chg="del">
          <ac:chgData name="Tong KuNG" userId="cdea5fa8f2627b4e" providerId="LiveId" clId="{62427903-0C8F-46F1-A5EF-A99D629CB62B}" dt="2022-03-09T04:00:08.974" v="491"/>
          <ac:spMkLst>
            <pc:docMk/>
            <pc:sldMk cId="1408345570" sldId="358"/>
            <ac:spMk id="4" creationId="{3D6A3350-0E34-4DAD-BDC9-BC3DA647F58B}"/>
          </ac:spMkLst>
        </pc:spChg>
        <pc:spChg chg="del">
          <ac:chgData name="Tong KuNG" userId="cdea5fa8f2627b4e" providerId="LiveId" clId="{62427903-0C8F-46F1-A5EF-A99D629CB62B}" dt="2022-03-09T04:00:08.974" v="491"/>
          <ac:spMkLst>
            <pc:docMk/>
            <pc:sldMk cId="1408345570" sldId="358"/>
            <ac:spMk id="5" creationId="{7864021A-338C-4BE5-ABD6-23393362B8C2}"/>
          </ac:spMkLst>
        </pc:spChg>
        <pc:spChg chg="mod">
          <ac:chgData name="Tong KuNG" userId="cdea5fa8f2627b4e" providerId="LiveId" clId="{62427903-0C8F-46F1-A5EF-A99D629CB62B}" dt="2022-03-09T21:59:42.983" v="639" actId="1076"/>
          <ac:spMkLst>
            <pc:docMk/>
            <pc:sldMk cId="1408345570" sldId="358"/>
            <ac:spMk id="6" creationId="{FDBCA90A-27C2-4673-9165-D79A22C92674}"/>
          </ac:spMkLst>
        </pc:spChg>
        <pc:spChg chg="add mod ord">
          <ac:chgData name="Tong KuNG" userId="cdea5fa8f2627b4e" providerId="LiveId" clId="{62427903-0C8F-46F1-A5EF-A99D629CB62B}" dt="2022-03-09T21:59:48.027" v="646" actId="1036"/>
          <ac:spMkLst>
            <pc:docMk/>
            <pc:sldMk cId="1408345570" sldId="358"/>
            <ac:spMk id="7" creationId="{13AB94D4-A620-4969-BFEB-1106EA2938E7}"/>
          </ac:spMkLst>
        </pc:spChg>
      </pc:sldChg>
      <pc:sldChg chg="addSp delSp modSp mod modNotesTx">
        <pc:chgData name="Tong KuNG" userId="cdea5fa8f2627b4e" providerId="LiveId" clId="{62427903-0C8F-46F1-A5EF-A99D629CB62B}" dt="2022-06-26T04:13:00.795" v="1233"/>
        <pc:sldMkLst>
          <pc:docMk/>
          <pc:sldMk cId="1207595646" sldId="359"/>
        </pc:sldMkLst>
        <pc:spChg chg="mod">
          <ac:chgData name="Tong KuNG" userId="cdea5fa8f2627b4e" providerId="LiveId" clId="{62427903-0C8F-46F1-A5EF-A99D629CB62B}" dt="2022-06-26T04:13:00.795" v="1233"/>
          <ac:spMkLst>
            <pc:docMk/>
            <pc:sldMk cId="1207595646" sldId="359"/>
            <ac:spMk id="2" creationId="{91B01C0B-5106-4E14-98D1-64C3A79D51D9}"/>
          </ac:spMkLst>
        </pc:spChg>
        <pc:spChg chg="del">
          <ac:chgData name="Tong KuNG" userId="cdea5fa8f2627b4e" providerId="LiveId" clId="{62427903-0C8F-46F1-A5EF-A99D629CB62B}" dt="2022-03-09T04:00:08.974" v="491"/>
          <ac:spMkLst>
            <pc:docMk/>
            <pc:sldMk cId="1207595646" sldId="359"/>
            <ac:spMk id="4" creationId="{94D78C71-FA3E-4980-945C-CFAA6A15059B}"/>
          </ac:spMkLst>
        </pc:spChg>
        <pc:spChg chg="add mod">
          <ac:chgData name="Tong KuNG" userId="cdea5fa8f2627b4e" providerId="LiveId" clId="{62427903-0C8F-46F1-A5EF-A99D629CB62B}" dt="2022-03-08T09:05:14.759" v="272" actId="1076"/>
          <ac:spMkLst>
            <pc:docMk/>
            <pc:sldMk cId="1207595646" sldId="359"/>
            <ac:spMk id="5" creationId="{F2BA4EBE-2812-482A-9BB0-B4BA709AF525}"/>
          </ac:spMkLst>
        </pc:spChg>
        <pc:spChg chg="del">
          <ac:chgData name="Tong KuNG" userId="cdea5fa8f2627b4e" providerId="LiveId" clId="{62427903-0C8F-46F1-A5EF-A99D629CB62B}" dt="2022-03-09T04:00:08.974" v="491"/>
          <ac:spMkLst>
            <pc:docMk/>
            <pc:sldMk cId="1207595646" sldId="359"/>
            <ac:spMk id="6" creationId="{E47CF8F9-9EFD-4077-BAC3-4BC9B463BF1F}"/>
          </ac:spMkLst>
        </pc:spChg>
        <pc:spChg chg="mod">
          <ac:chgData name="Tong KuNG" userId="cdea5fa8f2627b4e" providerId="LiveId" clId="{62427903-0C8F-46F1-A5EF-A99D629CB62B}" dt="2022-03-10T00:56:43.132" v="1220" actId="1076"/>
          <ac:spMkLst>
            <pc:docMk/>
            <pc:sldMk cId="1207595646" sldId="359"/>
            <ac:spMk id="8" creationId="{09BEAB5C-577B-44FB-A339-0F7AEA858088}"/>
          </ac:spMkLst>
        </pc:spChg>
        <pc:picChg chg="mod">
          <ac:chgData name="Tong KuNG" userId="cdea5fa8f2627b4e" providerId="LiveId" clId="{62427903-0C8F-46F1-A5EF-A99D629CB62B}" dt="2022-03-08T09:05:12.038" v="271" actId="1076"/>
          <ac:picMkLst>
            <pc:docMk/>
            <pc:sldMk cId="1207595646" sldId="359"/>
            <ac:picMk id="7" creationId="{EECF284B-31FA-4FB6-A220-7DD8E6388189}"/>
          </ac:picMkLst>
        </pc:picChg>
      </pc:sldChg>
      <pc:sldChg chg="addSp delSp modSp new mod modClrScheme chgLayout">
        <pc:chgData name="Tong KuNG" userId="cdea5fa8f2627b4e" providerId="LiveId" clId="{62427903-0C8F-46F1-A5EF-A99D629CB62B}" dt="2022-06-26T04:13:00.795" v="1233"/>
        <pc:sldMkLst>
          <pc:docMk/>
          <pc:sldMk cId="157646229" sldId="360"/>
        </pc:sldMkLst>
        <pc:spChg chg="del">
          <ac:chgData name="Tong KuNG" userId="cdea5fa8f2627b4e" providerId="LiveId" clId="{62427903-0C8F-46F1-A5EF-A99D629CB62B}" dt="2022-03-09T04:00:08.974" v="491"/>
          <ac:spMkLst>
            <pc:docMk/>
            <pc:sldMk cId="157646229" sldId="360"/>
            <ac:spMk id="2" creationId="{29DB359C-F2E4-4FBA-B676-5028A25CEFA0}"/>
          </ac:spMkLst>
        </pc:spChg>
        <pc:spChg chg="del mod ord">
          <ac:chgData name="Tong KuNG" userId="cdea5fa8f2627b4e" providerId="LiveId" clId="{62427903-0C8F-46F1-A5EF-A99D629CB62B}" dt="2022-03-09T01:02:24.268" v="426" actId="700"/>
          <ac:spMkLst>
            <pc:docMk/>
            <pc:sldMk cId="157646229" sldId="360"/>
            <ac:spMk id="2" creationId="{AB434567-20D6-45DE-8609-255EACF5A678}"/>
          </ac:spMkLst>
        </pc:spChg>
        <pc:spChg chg="del">
          <ac:chgData name="Tong KuNG" userId="cdea5fa8f2627b4e" providerId="LiveId" clId="{62427903-0C8F-46F1-A5EF-A99D629CB62B}" dt="2022-03-09T04:00:08.974" v="491"/>
          <ac:spMkLst>
            <pc:docMk/>
            <pc:sldMk cId="157646229" sldId="360"/>
            <ac:spMk id="3" creationId="{D3E78866-361B-44B6-8B9F-5D8F66AC60F6}"/>
          </ac:spMkLst>
        </pc:spChg>
        <pc:spChg chg="del mod ord">
          <ac:chgData name="Tong KuNG" userId="cdea5fa8f2627b4e" providerId="LiveId" clId="{62427903-0C8F-46F1-A5EF-A99D629CB62B}" dt="2022-03-09T01:02:24.268" v="426" actId="700"/>
          <ac:spMkLst>
            <pc:docMk/>
            <pc:sldMk cId="157646229" sldId="360"/>
            <ac:spMk id="3" creationId="{DB9DA71F-0470-4E19-B5F5-FD21862595BD}"/>
          </ac:spMkLst>
        </pc:spChg>
        <pc:spChg chg="add mod ord">
          <ac:chgData name="Tong KuNG" userId="cdea5fa8f2627b4e" providerId="LiveId" clId="{62427903-0C8F-46F1-A5EF-A99D629CB62B}" dt="2022-06-26T04:13:00.795" v="1233"/>
          <ac:spMkLst>
            <pc:docMk/>
            <pc:sldMk cId="157646229" sldId="360"/>
            <ac:spMk id="4" creationId="{45A97585-55B3-4D69-B623-24812563A409}"/>
          </ac:spMkLst>
        </pc:spChg>
        <pc:spChg chg="add mod ord">
          <ac:chgData name="Tong KuNG" userId="cdea5fa8f2627b4e" providerId="LiveId" clId="{62427903-0C8F-46F1-A5EF-A99D629CB62B}" dt="2022-06-26T04:13:00.795" v="1233"/>
          <ac:spMkLst>
            <pc:docMk/>
            <pc:sldMk cId="157646229" sldId="360"/>
            <ac:spMk id="5" creationId="{9EC0A242-E400-4839-A8C4-386E392F038C}"/>
          </ac:spMkLst>
        </pc:spChg>
        <pc:spChg chg="mod">
          <ac:chgData name="Tong KuNG" userId="cdea5fa8f2627b4e" providerId="LiveId" clId="{62427903-0C8F-46F1-A5EF-A99D629CB62B}" dt="2022-06-26T04:13:00.795" v="1233"/>
          <ac:spMkLst>
            <pc:docMk/>
            <pc:sldMk cId="157646229" sldId="360"/>
            <ac:spMk id="6" creationId="{34EEE869-07CF-4446-AB00-60B4D2B054D9}"/>
          </ac:spMkLst>
        </pc:spChg>
      </pc:sldChg>
      <pc:sldChg chg="new del">
        <pc:chgData name="Tong KuNG" userId="cdea5fa8f2627b4e" providerId="LiveId" clId="{62427903-0C8F-46F1-A5EF-A99D629CB62B}" dt="2022-03-09T01:02:17.554" v="425" actId="680"/>
        <pc:sldMkLst>
          <pc:docMk/>
          <pc:sldMk cId="2383063638" sldId="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D86B5-F51A-4073-9B8A-5A5CB2A0F8CD}" type="datetimeFigureOut">
              <a:rPr lang="en-US" smtClean="0"/>
              <a:t>7/10/24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56065B-92AB-4481-AC62-4462D22855C8}" type="slidenum">
              <a:rPr lang="en-US" smtClean="0"/>
              <a:t>‹#›</a:t>
            </a:fld>
            <a:endParaRPr lang="en-US"/>
          </a:p>
        </p:txBody>
      </p:sp>
    </p:spTree>
    <p:extLst>
      <p:ext uri="{BB962C8B-B14F-4D97-AF65-F5344CB8AC3E}">
        <p14:creationId xmlns:p14="http://schemas.microsoft.com/office/powerpoint/2010/main" val="1995176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C</a:t>
            </a:r>
          </a:p>
        </p:txBody>
      </p:sp>
      <p:sp>
        <p:nvSpPr>
          <p:cNvPr id="4" name="Slide Number Placeholder 3"/>
          <p:cNvSpPr>
            <a:spLocks noGrp="1"/>
          </p:cNvSpPr>
          <p:nvPr>
            <p:ph type="sldNum" sz="quarter" idx="5"/>
          </p:nvPr>
        </p:nvSpPr>
        <p:spPr/>
        <p:txBody>
          <a:bodyPr/>
          <a:lstStyle/>
          <a:p>
            <a:fld id="{0556065B-92AB-4481-AC62-4462D22855C8}" type="slidenum">
              <a:rPr lang="en-US" smtClean="0"/>
              <a:t>2</a:t>
            </a:fld>
            <a:endParaRPr lang="en-US"/>
          </a:p>
        </p:txBody>
      </p:sp>
    </p:spTree>
    <p:extLst>
      <p:ext uri="{BB962C8B-B14F-4D97-AF65-F5344CB8AC3E}">
        <p14:creationId xmlns:p14="http://schemas.microsoft.com/office/powerpoint/2010/main" val="4248429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ECECEC"/>
              </a:solidFill>
              <a:effectLst/>
              <a:latin typeface="Söhne"/>
            </a:endParaRPr>
          </a:p>
          <a:p>
            <a:endParaRPr lang="en-TH" dirty="0"/>
          </a:p>
        </p:txBody>
      </p:sp>
      <p:sp>
        <p:nvSpPr>
          <p:cNvPr id="4" name="Slide Number Placeholder 3"/>
          <p:cNvSpPr>
            <a:spLocks noGrp="1"/>
          </p:cNvSpPr>
          <p:nvPr>
            <p:ph type="sldNum" sz="quarter" idx="5"/>
          </p:nvPr>
        </p:nvSpPr>
        <p:spPr/>
        <p:txBody>
          <a:bodyPr/>
          <a:lstStyle/>
          <a:p>
            <a:fld id="{0556065B-92AB-4481-AC62-4462D22855C8}" type="slidenum">
              <a:rPr lang="en-US" smtClean="0"/>
              <a:t>14</a:t>
            </a:fld>
            <a:endParaRPr lang="en-US"/>
          </a:p>
        </p:txBody>
      </p:sp>
    </p:spTree>
    <p:extLst>
      <p:ext uri="{BB962C8B-B14F-4D97-AF65-F5344CB8AC3E}">
        <p14:creationId xmlns:p14="http://schemas.microsoft.com/office/powerpoint/2010/main" val="288505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ECECEC"/>
              </a:solidFill>
              <a:effectLst/>
              <a:latin typeface="Söhne"/>
            </a:endParaRPr>
          </a:p>
        </p:txBody>
      </p:sp>
      <p:sp>
        <p:nvSpPr>
          <p:cNvPr id="4" name="Slide Number Placeholder 3"/>
          <p:cNvSpPr>
            <a:spLocks noGrp="1"/>
          </p:cNvSpPr>
          <p:nvPr>
            <p:ph type="sldNum" sz="quarter" idx="5"/>
          </p:nvPr>
        </p:nvSpPr>
        <p:spPr/>
        <p:txBody>
          <a:bodyPr/>
          <a:lstStyle/>
          <a:p>
            <a:fld id="{6E2A1DBB-95C5-154C-ACCF-C8A0AB0ED284}" type="slidenum">
              <a:rPr lang="en-TH" smtClean="0"/>
              <a:t>15</a:t>
            </a:fld>
            <a:endParaRPr lang="en-TH"/>
          </a:p>
        </p:txBody>
      </p:sp>
    </p:spTree>
    <p:extLst>
      <p:ext uri="{BB962C8B-B14F-4D97-AF65-F5344CB8AC3E}">
        <p14:creationId xmlns:p14="http://schemas.microsoft.com/office/powerpoint/2010/main" val="340528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O(N). </a:t>
            </a:r>
            <a:r>
              <a:rPr lang="en-US" dirty="0"/>
              <a:t>C</a:t>
            </a:r>
            <a:r>
              <a:rPr lang="en-TH" dirty="0"/>
              <a:t>hange</a:t>
            </a:r>
          </a:p>
          <a:p>
            <a:endParaRPr lang="en-TH" dirty="0"/>
          </a:p>
          <a:p>
            <a:r>
              <a:rPr lang="en-TH" dirty="0"/>
              <a:t>K &gt;&gt;&gt; highlight</a:t>
            </a:r>
          </a:p>
        </p:txBody>
      </p:sp>
      <p:sp>
        <p:nvSpPr>
          <p:cNvPr id="4" name="Slide Number Placeholder 3"/>
          <p:cNvSpPr>
            <a:spLocks noGrp="1"/>
          </p:cNvSpPr>
          <p:nvPr>
            <p:ph type="sldNum" sz="quarter" idx="5"/>
          </p:nvPr>
        </p:nvSpPr>
        <p:spPr/>
        <p:txBody>
          <a:bodyPr/>
          <a:lstStyle/>
          <a:p>
            <a:fld id="{0556065B-92AB-4481-AC62-4462D22855C8}" type="slidenum">
              <a:rPr lang="en-US" smtClean="0"/>
              <a:t>16</a:t>
            </a:fld>
            <a:endParaRPr lang="en-US"/>
          </a:p>
        </p:txBody>
      </p:sp>
    </p:spTree>
    <p:extLst>
      <p:ext uri="{BB962C8B-B14F-4D97-AF65-F5344CB8AC3E}">
        <p14:creationId xmlns:p14="http://schemas.microsoft.com/office/powerpoint/2010/main" val="3095085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0556065B-92AB-4481-AC62-4462D22855C8}" type="slidenum">
              <a:rPr lang="en-US" smtClean="0"/>
              <a:t>18</a:t>
            </a:fld>
            <a:endParaRPr lang="en-US"/>
          </a:p>
        </p:txBody>
      </p:sp>
    </p:spTree>
    <p:extLst>
      <p:ext uri="{BB962C8B-B14F-4D97-AF65-F5344CB8AC3E}">
        <p14:creationId xmlns:p14="http://schemas.microsoft.com/office/powerpoint/2010/main" val="82661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Sliding DFT is a recursive algorithm that performs DFT calculations by utilizing the previous DFT result [2].</a:t>
            </a:r>
            <a:endParaRPr lang="en-TH" dirty="0"/>
          </a:p>
        </p:txBody>
      </p:sp>
      <p:sp>
        <p:nvSpPr>
          <p:cNvPr id="4" name="Slide Number Placeholder 3"/>
          <p:cNvSpPr>
            <a:spLocks noGrp="1"/>
          </p:cNvSpPr>
          <p:nvPr>
            <p:ph type="sldNum" sz="quarter" idx="5"/>
          </p:nvPr>
        </p:nvSpPr>
        <p:spPr/>
        <p:txBody>
          <a:bodyPr/>
          <a:lstStyle/>
          <a:p>
            <a:fld id="{6E2A1DBB-95C5-154C-ACCF-C8A0AB0ED284}" type="slidenum">
              <a:rPr lang="en-TH" smtClean="0"/>
              <a:t>19</a:t>
            </a:fld>
            <a:endParaRPr lang="en-TH"/>
          </a:p>
        </p:txBody>
      </p:sp>
    </p:spTree>
    <p:extLst>
      <p:ext uri="{BB962C8B-B14F-4D97-AF65-F5344CB8AC3E}">
        <p14:creationId xmlns:p14="http://schemas.microsoft.com/office/powerpoint/2010/main" val="494508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6E2A1DBB-95C5-154C-ACCF-C8A0AB0ED284}" type="slidenum">
              <a:rPr lang="en-TH" smtClean="0"/>
              <a:t>20</a:t>
            </a:fld>
            <a:endParaRPr lang="en-TH"/>
          </a:p>
        </p:txBody>
      </p:sp>
    </p:spTree>
    <p:extLst>
      <p:ext uri="{BB962C8B-B14F-4D97-AF65-F5344CB8AC3E}">
        <p14:creationId xmlns:p14="http://schemas.microsoft.com/office/powerpoint/2010/main" val="3264747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Power &gt;&gt;&gt; change</a:t>
            </a:r>
          </a:p>
        </p:txBody>
      </p:sp>
      <p:sp>
        <p:nvSpPr>
          <p:cNvPr id="4" name="Slide Number Placeholder 3"/>
          <p:cNvSpPr>
            <a:spLocks noGrp="1"/>
          </p:cNvSpPr>
          <p:nvPr>
            <p:ph type="sldNum" sz="quarter" idx="5"/>
          </p:nvPr>
        </p:nvSpPr>
        <p:spPr/>
        <p:txBody>
          <a:bodyPr/>
          <a:lstStyle/>
          <a:p>
            <a:fld id="{0556065B-92AB-4481-AC62-4462D22855C8}" type="slidenum">
              <a:rPr lang="en-US" smtClean="0"/>
              <a:t>21</a:t>
            </a:fld>
            <a:endParaRPr lang="en-US"/>
          </a:p>
        </p:txBody>
      </p:sp>
    </p:spTree>
    <p:extLst>
      <p:ext uri="{BB962C8B-B14F-4D97-AF65-F5344CB8AC3E}">
        <p14:creationId xmlns:p14="http://schemas.microsoft.com/office/powerpoint/2010/main" val="3531449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0556065B-92AB-4481-AC62-4462D22855C8}" type="slidenum">
              <a:rPr lang="en-US" smtClean="0"/>
              <a:t>23</a:t>
            </a:fld>
            <a:endParaRPr lang="en-US"/>
          </a:p>
        </p:txBody>
      </p:sp>
    </p:spTree>
    <p:extLst>
      <p:ext uri="{BB962C8B-B14F-4D97-AF65-F5344CB8AC3E}">
        <p14:creationId xmlns:p14="http://schemas.microsoft.com/office/powerpoint/2010/main" val="104710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6E2A1DBB-95C5-154C-ACCF-C8A0AB0ED284}" type="slidenum">
              <a:rPr lang="en-TH" smtClean="0"/>
              <a:t>24</a:t>
            </a:fld>
            <a:endParaRPr lang="en-TH"/>
          </a:p>
        </p:txBody>
      </p:sp>
    </p:spTree>
    <p:extLst>
      <p:ext uri="{BB962C8B-B14F-4D97-AF65-F5344CB8AC3E}">
        <p14:creationId xmlns:p14="http://schemas.microsoft.com/office/powerpoint/2010/main" val="4150055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0556065B-92AB-4481-AC62-4462D22855C8}" type="slidenum">
              <a:rPr lang="en-US" smtClean="0"/>
              <a:t>25</a:t>
            </a:fld>
            <a:endParaRPr lang="en-US"/>
          </a:p>
        </p:txBody>
      </p:sp>
    </p:spTree>
    <p:extLst>
      <p:ext uri="{BB962C8B-B14F-4D97-AF65-F5344CB8AC3E}">
        <p14:creationId xmlns:p14="http://schemas.microsoft.com/office/powerpoint/2010/main" val="3381828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0556065B-92AB-4481-AC62-4462D22855C8}" type="slidenum">
              <a:rPr lang="en-US" smtClean="0"/>
              <a:t>3</a:t>
            </a:fld>
            <a:endParaRPr lang="en-US"/>
          </a:p>
        </p:txBody>
      </p:sp>
    </p:spTree>
    <p:extLst>
      <p:ext uri="{BB962C8B-B14F-4D97-AF65-F5344CB8AC3E}">
        <p14:creationId xmlns:p14="http://schemas.microsoft.com/office/powerpoint/2010/main" val="2743088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6E2A1DBB-95C5-154C-ACCF-C8A0AB0ED284}" type="slidenum">
              <a:rPr lang="en-TH" smtClean="0"/>
              <a:t>26</a:t>
            </a:fld>
            <a:endParaRPr lang="en-TH"/>
          </a:p>
        </p:txBody>
      </p:sp>
    </p:spTree>
    <p:extLst>
      <p:ext uri="{BB962C8B-B14F-4D97-AF65-F5344CB8AC3E}">
        <p14:creationId xmlns:p14="http://schemas.microsoft.com/office/powerpoint/2010/main" val="2937835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6E2A1DBB-95C5-154C-ACCF-C8A0AB0ED284}" type="slidenum">
              <a:rPr lang="en-TH" smtClean="0"/>
              <a:t>27</a:t>
            </a:fld>
            <a:endParaRPr lang="en-TH"/>
          </a:p>
        </p:txBody>
      </p:sp>
    </p:spTree>
    <p:extLst>
      <p:ext uri="{BB962C8B-B14F-4D97-AF65-F5344CB8AC3E}">
        <p14:creationId xmlns:p14="http://schemas.microsoft.com/office/powerpoint/2010/main" val="1680984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a:t>ACF - PEriodogr</a:t>
            </a:r>
          </a:p>
        </p:txBody>
      </p:sp>
      <p:sp>
        <p:nvSpPr>
          <p:cNvPr id="4" name="Slide Number Placeholder 3"/>
          <p:cNvSpPr>
            <a:spLocks noGrp="1"/>
          </p:cNvSpPr>
          <p:nvPr>
            <p:ph type="sldNum" sz="quarter" idx="5"/>
          </p:nvPr>
        </p:nvSpPr>
        <p:spPr/>
        <p:txBody>
          <a:bodyPr/>
          <a:lstStyle/>
          <a:p>
            <a:fld id="{0556065B-92AB-4481-AC62-4462D22855C8}" type="slidenum">
              <a:rPr lang="en-US" smtClean="0"/>
              <a:t>28</a:t>
            </a:fld>
            <a:endParaRPr lang="en-US"/>
          </a:p>
        </p:txBody>
      </p:sp>
    </p:spTree>
    <p:extLst>
      <p:ext uri="{BB962C8B-B14F-4D97-AF65-F5344CB8AC3E}">
        <p14:creationId xmlns:p14="http://schemas.microsoft.com/office/powerpoint/2010/main" val="1677986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6E2A1DBB-95C5-154C-ACCF-C8A0AB0ED284}" type="slidenum">
              <a:rPr lang="en-TH" smtClean="0"/>
              <a:t>31</a:t>
            </a:fld>
            <a:endParaRPr lang="en-TH"/>
          </a:p>
        </p:txBody>
      </p:sp>
    </p:spTree>
    <p:extLst>
      <p:ext uri="{BB962C8B-B14F-4D97-AF65-F5344CB8AC3E}">
        <p14:creationId xmlns:p14="http://schemas.microsoft.com/office/powerpoint/2010/main" val="4050730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C</a:t>
            </a:r>
          </a:p>
        </p:txBody>
      </p:sp>
      <p:sp>
        <p:nvSpPr>
          <p:cNvPr id="4" name="Slide Number Placeholder 3"/>
          <p:cNvSpPr>
            <a:spLocks noGrp="1"/>
          </p:cNvSpPr>
          <p:nvPr>
            <p:ph type="sldNum" sz="quarter" idx="5"/>
          </p:nvPr>
        </p:nvSpPr>
        <p:spPr/>
        <p:txBody>
          <a:bodyPr/>
          <a:lstStyle/>
          <a:p>
            <a:fld id="{0556065B-92AB-4481-AC62-4462D22855C8}" type="slidenum">
              <a:rPr lang="en-US" smtClean="0"/>
              <a:t>33</a:t>
            </a:fld>
            <a:endParaRPr lang="en-US"/>
          </a:p>
        </p:txBody>
      </p:sp>
    </p:spTree>
    <p:extLst>
      <p:ext uri="{BB962C8B-B14F-4D97-AF65-F5344CB8AC3E}">
        <p14:creationId xmlns:p14="http://schemas.microsoft.com/office/powerpoint/2010/main" val="1871205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6E2A1DBB-95C5-154C-ACCF-C8A0AB0ED284}" type="slidenum">
              <a:rPr lang="en-TH" smtClean="0"/>
              <a:t>34</a:t>
            </a:fld>
            <a:endParaRPr lang="en-TH"/>
          </a:p>
        </p:txBody>
      </p:sp>
    </p:spTree>
    <p:extLst>
      <p:ext uri="{BB962C8B-B14F-4D97-AF65-F5344CB8AC3E}">
        <p14:creationId xmlns:p14="http://schemas.microsoft.com/office/powerpoint/2010/main" val="1595665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0556065B-92AB-4481-AC62-4462D22855C8}" type="slidenum">
              <a:rPr lang="en-US" smtClean="0"/>
              <a:t>35</a:t>
            </a:fld>
            <a:endParaRPr lang="en-US"/>
          </a:p>
        </p:txBody>
      </p:sp>
    </p:spTree>
    <p:extLst>
      <p:ext uri="{BB962C8B-B14F-4D97-AF65-F5344CB8AC3E}">
        <p14:creationId xmlns:p14="http://schemas.microsoft.com/office/powerpoint/2010/main" val="277809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0556065B-92AB-4481-AC62-4462D22855C8}" type="slidenum">
              <a:rPr lang="en-US" smtClean="0"/>
              <a:t>4</a:t>
            </a:fld>
            <a:endParaRPr lang="en-US"/>
          </a:p>
        </p:txBody>
      </p:sp>
    </p:spTree>
    <p:extLst>
      <p:ext uri="{BB962C8B-B14F-4D97-AF65-F5344CB8AC3E}">
        <p14:creationId xmlns:p14="http://schemas.microsoft.com/office/powerpoint/2010/main" val="266200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Times New Roman" panose="02020603050405020304" pitchFamily="18" charset="0"/>
                <a:cs typeface="Times New Roman" panose="02020603050405020304" pitchFamily="18" charset="0"/>
              </a:rPr>
              <a:t>actual season length.</a:t>
            </a:r>
          </a:p>
          <a:p>
            <a:endParaRPr lang="en-TH" dirty="0"/>
          </a:p>
        </p:txBody>
      </p:sp>
      <p:sp>
        <p:nvSpPr>
          <p:cNvPr id="4" name="Slide Number Placeholder 3"/>
          <p:cNvSpPr>
            <a:spLocks noGrp="1"/>
          </p:cNvSpPr>
          <p:nvPr>
            <p:ph type="sldNum" sz="quarter" idx="5"/>
          </p:nvPr>
        </p:nvSpPr>
        <p:spPr/>
        <p:txBody>
          <a:bodyPr/>
          <a:lstStyle/>
          <a:p>
            <a:fld id="{0556065B-92AB-4481-AC62-4462D22855C8}" type="slidenum">
              <a:rPr lang="en-US" smtClean="0"/>
              <a:t>6</a:t>
            </a:fld>
            <a:endParaRPr lang="en-US"/>
          </a:p>
        </p:txBody>
      </p:sp>
    </p:spTree>
    <p:extLst>
      <p:ext uri="{BB962C8B-B14F-4D97-AF65-F5344CB8AC3E}">
        <p14:creationId xmlns:p14="http://schemas.microsoft.com/office/powerpoint/2010/main" val="1042979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0556065B-92AB-4481-AC62-4462D22855C8}" type="slidenum">
              <a:rPr lang="en-US" smtClean="0"/>
              <a:t>8</a:t>
            </a:fld>
            <a:endParaRPr lang="en-US"/>
          </a:p>
        </p:txBody>
      </p:sp>
    </p:spTree>
    <p:extLst>
      <p:ext uri="{BB962C8B-B14F-4D97-AF65-F5344CB8AC3E}">
        <p14:creationId xmlns:p14="http://schemas.microsoft.com/office/powerpoint/2010/main" val="3856420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0556065B-92AB-4481-AC62-4462D22855C8}" type="slidenum">
              <a:rPr lang="en-US" smtClean="0"/>
              <a:t>9</a:t>
            </a:fld>
            <a:endParaRPr lang="en-US"/>
          </a:p>
        </p:txBody>
      </p:sp>
    </p:spTree>
    <p:extLst>
      <p:ext uri="{BB962C8B-B14F-4D97-AF65-F5344CB8AC3E}">
        <p14:creationId xmlns:p14="http://schemas.microsoft.com/office/powerpoint/2010/main" val="265889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0556065B-92AB-4481-AC62-4462D22855C8}" type="slidenum">
              <a:rPr lang="en-US" smtClean="0"/>
              <a:t>10</a:t>
            </a:fld>
            <a:endParaRPr lang="en-US"/>
          </a:p>
        </p:txBody>
      </p:sp>
    </p:spTree>
    <p:extLst>
      <p:ext uri="{BB962C8B-B14F-4D97-AF65-F5344CB8AC3E}">
        <p14:creationId xmlns:p14="http://schemas.microsoft.com/office/powerpoint/2010/main" val="1216240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C</a:t>
            </a:r>
          </a:p>
        </p:txBody>
      </p:sp>
      <p:sp>
        <p:nvSpPr>
          <p:cNvPr id="4" name="Slide Number Placeholder 3"/>
          <p:cNvSpPr>
            <a:spLocks noGrp="1"/>
          </p:cNvSpPr>
          <p:nvPr>
            <p:ph type="sldNum" sz="quarter" idx="5"/>
          </p:nvPr>
        </p:nvSpPr>
        <p:spPr/>
        <p:txBody>
          <a:bodyPr/>
          <a:lstStyle/>
          <a:p>
            <a:fld id="{0556065B-92AB-4481-AC62-4462D22855C8}" type="slidenum">
              <a:rPr lang="en-US" smtClean="0"/>
              <a:t>12</a:t>
            </a:fld>
            <a:endParaRPr lang="en-US"/>
          </a:p>
        </p:txBody>
      </p:sp>
    </p:spTree>
    <p:extLst>
      <p:ext uri="{BB962C8B-B14F-4D97-AF65-F5344CB8AC3E}">
        <p14:creationId xmlns:p14="http://schemas.microsoft.com/office/powerpoint/2010/main" val="3859384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ECECEC"/>
              </a:solidFill>
              <a:effectLst/>
              <a:latin typeface="Söhne"/>
            </a:endParaRPr>
          </a:p>
          <a:p>
            <a:pPr algn="l">
              <a:buFont typeface="Arial" panose="020B0604020202020204" pitchFamily="34" charset="0"/>
              <a:buChar char="•"/>
            </a:pPr>
            <a:r>
              <a:rPr lang="en-US" b="0" i="0" dirty="0">
                <a:solidFill>
                  <a:srgbClr val="ECECEC"/>
                </a:solidFill>
                <a:effectLst/>
                <a:latin typeface="Söhne"/>
              </a:rPr>
              <a:t>What is P(K)</a:t>
            </a:r>
            <a:endParaRPr lang="en-TH" dirty="0"/>
          </a:p>
        </p:txBody>
      </p:sp>
      <p:sp>
        <p:nvSpPr>
          <p:cNvPr id="4" name="Slide Number Placeholder 3"/>
          <p:cNvSpPr>
            <a:spLocks noGrp="1"/>
          </p:cNvSpPr>
          <p:nvPr>
            <p:ph type="sldNum" sz="quarter" idx="5"/>
          </p:nvPr>
        </p:nvSpPr>
        <p:spPr/>
        <p:txBody>
          <a:bodyPr/>
          <a:lstStyle/>
          <a:p>
            <a:fld id="{6E2A1DBB-95C5-154C-ACCF-C8A0AB0ED284}" type="slidenum">
              <a:rPr lang="en-TH" smtClean="0"/>
              <a:t>13</a:t>
            </a:fld>
            <a:endParaRPr lang="en-TH"/>
          </a:p>
        </p:txBody>
      </p:sp>
    </p:spTree>
    <p:extLst>
      <p:ext uri="{BB962C8B-B14F-4D97-AF65-F5344CB8AC3E}">
        <p14:creationId xmlns:p14="http://schemas.microsoft.com/office/powerpoint/2010/main" val="1770173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8739-6348-65C6-AF88-66582CD4FB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H"/>
          </a:p>
        </p:txBody>
      </p:sp>
      <p:sp>
        <p:nvSpPr>
          <p:cNvPr id="3" name="Subtitle 2">
            <a:extLst>
              <a:ext uri="{FF2B5EF4-FFF2-40B4-BE49-F238E27FC236}">
                <a16:creationId xmlns:a16="http://schemas.microsoft.com/office/drawing/2014/main" id="{96F9C16D-E8CB-3735-457F-E33A8CC5AA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Date Placeholder 3">
            <a:extLst>
              <a:ext uri="{FF2B5EF4-FFF2-40B4-BE49-F238E27FC236}">
                <a16:creationId xmlns:a16="http://schemas.microsoft.com/office/drawing/2014/main" id="{928BB968-4735-CF1F-D905-05163A4E3431}"/>
              </a:ext>
            </a:extLst>
          </p:cNvPr>
          <p:cNvSpPr>
            <a:spLocks noGrp="1"/>
          </p:cNvSpPr>
          <p:nvPr>
            <p:ph type="dt" sz="half" idx="10"/>
          </p:nvPr>
        </p:nvSpPr>
        <p:spPr/>
        <p:txBody>
          <a:bodyPr/>
          <a:lstStyle/>
          <a:p>
            <a:fld id="{47DA7CD4-6811-4BE0-9F41-1B14B379F19F}" type="datetime1">
              <a:rPr lang="en-US" smtClean="0"/>
              <a:t>7/10/24</a:t>
            </a:fld>
            <a:endParaRPr lang="en-US"/>
          </a:p>
        </p:txBody>
      </p:sp>
      <p:sp>
        <p:nvSpPr>
          <p:cNvPr id="5" name="Footer Placeholder 4">
            <a:extLst>
              <a:ext uri="{FF2B5EF4-FFF2-40B4-BE49-F238E27FC236}">
                <a16:creationId xmlns:a16="http://schemas.microsoft.com/office/drawing/2014/main" id="{43EBBA20-3322-F1B0-0A1C-F6E67E268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3E5C4-54BE-1C71-AA01-25F1A701DC65}"/>
              </a:ext>
            </a:extLst>
          </p:cNvPr>
          <p:cNvSpPr>
            <a:spLocks noGrp="1"/>
          </p:cNvSpPr>
          <p:nvPr>
            <p:ph type="sldNum" sz="quarter" idx="12"/>
          </p:nvPr>
        </p:nvSpPr>
        <p:spPr/>
        <p:txBody>
          <a:bodyPr/>
          <a:lstStyle/>
          <a:p>
            <a:fld id="{35DE9C55-BD1C-4A89-8C43-57F0993F4889}" type="slidenum">
              <a:rPr lang="en-US" smtClean="0"/>
              <a:t>‹#›</a:t>
            </a:fld>
            <a:endParaRPr lang="en-US"/>
          </a:p>
        </p:txBody>
      </p:sp>
    </p:spTree>
    <p:extLst>
      <p:ext uri="{BB962C8B-B14F-4D97-AF65-F5344CB8AC3E}">
        <p14:creationId xmlns:p14="http://schemas.microsoft.com/office/powerpoint/2010/main" val="1753034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CB399-54EA-ECFC-03A5-4FA7975BF04A}"/>
              </a:ext>
            </a:extLst>
          </p:cNvPr>
          <p:cNvSpPr>
            <a:spLocks noGrp="1"/>
          </p:cNvSpPr>
          <p:nvPr>
            <p:ph type="title"/>
          </p:nvPr>
        </p:nvSpPr>
        <p:spPr/>
        <p:txBody>
          <a:bodyPr/>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11E44680-4F83-E5CB-2D8F-FC6BF419AF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66E49168-84C4-5DB7-4259-EFC963EB11C4}"/>
              </a:ext>
            </a:extLst>
          </p:cNvPr>
          <p:cNvSpPr>
            <a:spLocks noGrp="1"/>
          </p:cNvSpPr>
          <p:nvPr>
            <p:ph type="dt" sz="half" idx="10"/>
          </p:nvPr>
        </p:nvSpPr>
        <p:spPr/>
        <p:txBody>
          <a:bodyPr/>
          <a:lstStyle/>
          <a:p>
            <a:fld id="{AFB33222-04D1-4717-967D-942569FBE077}" type="datetime1">
              <a:rPr lang="en-US" smtClean="0"/>
              <a:t>7/10/24</a:t>
            </a:fld>
            <a:endParaRPr lang="en-US"/>
          </a:p>
        </p:txBody>
      </p:sp>
      <p:sp>
        <p:nvSpPr>
          <p:cNvPr id="5" name="Footer Placeholder 4">
            <a:extLst>
              <a:ext uri="{FF2B5EF4-FFF2-40B4-BE49-F238E27FC236}">
                <a16:creationId xmlns:a16="http://schemas.microsoft.com/office/drawing/2014/main" id="{AAA8CDA6-306B-6F76-4E43-525186A8B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BE864-5704-B9FB-08AC-BF73A7795D5E}"/>
              </a:ext>
            </a:extLst>
          </p:cNvPr>
          <p:cNvSpPr>
            <a:spLocks noGrp="1"/>
          </p:cNvSpPr>
          <p:nvPr>
            <p:ph type="sldNum" sz="quarter" idx="12"/>
          </p:nvPr>
        </p:nvSpPr>
        <p:spPr/>
        <p:txBody>
          <a:bodyPr/>
          <a:lstStyle/>
          <a:p>
            <a:fld id="{35DE9C55-BD1C-4A89-8C43-57F0993F4889}" type="slidenum">
              <a:rPr lang="en-US" smtClean="0"/>
              <a:t>‹#›</a:t>
            </a:fld>
            <a:endParaRPr lang="en-US"/>
          </a:p>
        </p:txBody>
      </p:sp>
    </p:spTree>
    <p:extLst>
      <p:ext uri="{BB962C8B-B14F-4D97-AF65-F5344CB8AC3E}">
        <p14:creationId xmlns:p14="http://schemas.microsoft.com/office/powerpoint/2010/main" val="1306095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BC5D57-5D14-3680-B973-0E1F3C39AB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B95870FF-A455-6CAF-B983-AF5353A4D2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1BB4FCD5-9AB9-FCC7-C2EA-3027E32C787B}"/>
              </a:ext>
            </a:extLst>
          </p:cNvPr>
          <p:cNvSpPr>
            <a:spLocks noGrp="1"/>
          </p:cNvSpPr>
          <p:nvPr>
            <p:ph type="dt" sz="half" idx="10"/>
          </p:nvPr>
        </p:nvSpPr>
        <p:spPr/>
        <p:txBody>
          <a:bodyPr/>
          <a:lstStyle/>
          <a:p>
            <a:fld id="{71818C44-5D13-416C-91AC-2F5126DF2A4F}" type="datetime1">
              <a:rPr lang="en-US" smtClean="0"/>
              <a:t>7/10/24</a:t>
            </a:fld>
            <a:endParaRPr lang="en-US"/>
          </a:p>
        </p:txBody>
      </p:sp>
      <p:sp>
        <p:nvSpPr>
          <p:cNvPr id="5" name="Footer Placeholder 4">
            <a:extLst>
              <a:ext uri="{FF2B5EF4-FFF2-40B4-BE49-F238E27FC236}">
                <a16:creationId xmlns:a16="http://schemas.microsoft.com/office/drawing/2014/main" id="{A82E07DC-9421-F6AC-CE19-D649E6244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5B76E8-B77E-92EB-F06D-67D20B095063}"/>
              </a:ext>
            </a:extLst>
          </p:cNvPr>
          <p:cNvSpPr>
            <a:spLocks noGrp="1"/>
          </p:cNvSpPr>
          <p:nvPr>
            <p:ph type="sldNum" sz="quarter" idx="12"/>
          </p:nvPr>
        </p:nvSpPr>
        <p:spPr/>
        <p:txBody>
          <a:bodyPr/>
          <a:lstStyle/>
          <a:p>
            <a:fld id="{35DE9C55-BD1C-4A89-8C43-57F0993F4889}" type="slidenum">
              <a:rPr lang="en-US" smtClean="0"/>
              <a:t>‹#›</a:t>
            </a:fld>
            <a:endParaRPr lang="en-US"/>
          </a:p>
        </p:txBody>
      </p:sp>
    </p:spTree>
    <p:extLst>
      <p:ext uri="{BB962C8B-B14F-4D97-AF65-F5344CB8AC3E}">
        <p14:creationId xmlns:p14="http://schemas.microsoft.com/office/powerpoint/2010/main" val="1885659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2298-195E-46B9-66F9-1E45472D0B54}"/>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9ED654E4-E39F-C2F7-F777-C123FEED69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1A050F32-63B0-E29F-F379-238048EE8909}"/>
              </a:ext>
            </a:extLst>
          </p:cNvPr>
          <p:cNvSpPr>
            <a:spLocks noGrp="1"/>
          </p:cNvSpPr>
          <p:nvPr>
            <p:ph type="dt" sz="half" idx="10"/>
          </p:nvPr>
        </p:nvSpPr>
        <p:spPr/>
        <p:txBody>
          <a:bodyPr/>
          <a:lstStyle/>
          <a:p>
            <a:fld id="{2657B935-F1E3-434C-9143-9F32061CA57E}" type="datetime1">
              <a:rPr lang="en-US" smtClean="0"/>
              <a:t>7/10/24</a:t>
            </a:fld>
            <a:endParaRPr lang="en-US"/>
          </a:p>
        </p:txBody>
      </p:sp>
      <p:sp>
        <p:nvSpPr>
          <p:cNvPr id="5" name="Footer Placeholder 4">
            <a:extLst>
              <a:ext uri="{FF2B5EF4-FFF2-40B4-BE49-F238E27FC236}">
                <a16:creationId xmlns:a16="http://schemas.microsoft.com/office/drawing/2014/main" id="{C8EB4EF4-86D3-D4F7-E244-B4BE59D65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D78A4-F918-0EC7-8CF9-5C565550A064}"/>
              </a:ext>
            </a:extLst>
          </p:cNvPr>
          <p:cNvSpPr>
            <a:spLocks noGrp="1"/>
          </p:cNvSpPr>
          <p:nvPr>
            <p:ph type="sldNum" sz="quarter" idx="12"/>
          </p:nvPr>
        </p:nvSpPr>
        <p:spPr/>
        <p:txBody>
          <a:bodyPr/>
          <a:lstStyle/>
          <a:p>
            <a:fld id="{35DE9C55-BD1C-4A89-8C43-57F0993F4889}" type="slidenum">
              <a:rPr lang="en-US" smtClean="0"/>
              <a:t>‹#›</a:t>
            </a:fld>
            <a:endParaRPr lang="en-US"/>
          </a:p>
        </p:txBody>
      </p:sp>
    </p:spTree>
    <p:extLst>
      <p:ext uri="{BB962C8B-B14F-4D97-AF65-F5344CB8AC3E}">
        <p14:creationId xmlns:p14="http://schemas.microsoft.com/office/powerpoint/2010/main" val="506369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5863-E20A-AED3-E817-DEBD53A0EB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H"/>
          </a:p>
        </p:txBody>
      </p:sp>
      <p:sp>
        <p:nvSpPr>
          <p:cNvPr id="3" name="Text Placeholder 2">
            <a:extLst>
              <a:ext uri="{FF2B5EF4-FFF2-40B4-BE49-F238E27FC236}">
                <a16:creationId xmlns:a16="http://schemas.microsoft.com/office/drawing/2014/main" id="{DF7F89B5-225E-D104-FEF8-475E00D5307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A59AC2-7AD1-7DCF-9A2E-67ECCE546F7E}"/>
              </a:ext>
            </a:extLst>
          </p:cNvPr>
          <p:cNvSpPr>
            <a:spLocks noGrp="1"/>
          </p:cNvSpPr>
          <p:nvPr>
            <p:ph type="dt" sz="half" idx="10"/>
          </p:nvPr>
        </p:nvSpPr>
        <p:spPr/>
        <p:txBody>
          <a:bodyPr/>
          <a:lstStyle/>
          <a:p>
            <a:fld id="{1D0A01D3-788F-4277-8392-03977D74241E}" type="datetime1">
              <a:rPr lang="en-US" smtClean="0"/>
              <a:t>7/10/24</a:t>
            </a:fld>
            <a:endParaRPr lang="en-US"/>
          </a:p>
        </p:txBody>
      </p:sp>
      <p:sp>
        <p:nvSpPr>
          <p:cNvPr id="5" name="Footer Placeholder 4">
            <a:extLst>
              <a:ext uri="{FF2B5EF4-FFF2-40B4-BE49-F238E27FC236}">
                <a16:creationId xmlns:a16="http://schemas.microsoft.com/office/drawing/2014/main" id="{03E3A5B4-9488-A423-CD80-AC6C858262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4C4F23-604C-57A9-A83C-986DB1EAAF40}"/>
              </a:ext>
            </a:extLst>
          </p:cNvPr>
          <p:cNvSpPr>
            <a:spLocks noGrp="1"/>
          </p:cNvSpPr>
          <p:nvPr>
            <p:ph type="sldNum" sz="quarter" idx="12"/>
          </p:nvPr>
        </p:nvSpPr>
        <p:spPr/>
        <p:txBody>
          <a:bodyPr/>
          <a:lstStyle/>
          <a:p>
            <a:fld id="{35DE9C55-BD1C-4A89-8C43-57F0993F4889}" type="slidenum">
              <a:rPr lang="en-US" smtClean="0"/>
              <a:t>‹#›</a:t>
            </a:fld>
            <a:endParaRPr lang="en-US"/>
          </a:p>
        </p:txBody>
      </p:sp>
    </p:spTree>
    <p:extLst>
      <p:ext uri="{BB962C8B-B14F-4D97-AF65-F5344CB8AC3E}">
        <p14:creationId xmlns:p14="http://schemas.microsoft.com/office/powerpoint/2010/main" val="312924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2C5E-EB39-9BC4-AC49-D93F6F90FB88}"/>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E34C76C5-A04E-1687-0515-60FE1FA903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Content Placeholder 3">
            <a:extLst>
              <a:ext uri="{FF2B5EF4-FFF2-40B4-BE49-F238E27FC236}">
                <a16:creationId xmlns:a16="http://schemas.microsoft.com/office/drawing/2014/main" id="{DD978612-E33A-76E4-3E5F-3843EF9D5B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Date Placeholder 4">
            <a:extLst>
              <a:ext uri="{FF2B5EF4-FFF2-40B4-BE49-F238E27FC236}">
                <a16:creationId xmlns:a16="http://schemas.microsoft.com/office/drawing/2014/main" id="{8738C934-B98C-9765-8828-70F83D2A9E9C}"/>
              </a:ext>
            </a:extLst>
          </p:cNvPr>
          <p:cNvSpPr>
            <a:spLocks noGrp="1"/>
          </p:cNvSpPr>
          <p:nvPr>
            <p:ph type="dt" sz="half" idx="10"/>
          </p:nvPr>
        </p:nvSpPr>
        <p:spPr/>
        <p:txBody>
          <a:bodyPr/>
          <a:lstStyle/>
          <a:p>
            <a:fld id="{553D4F66-EC06-4422-91E8-B19843407679}" type="datetime1">
              <a:rPr lang="en-US" smtClean="0"/>
              <a:t>7/10/24</a:t>
            </a:fld>
            <a:endParaRPr lang="en-US"/>
          </a:p>
        </p:txBody>
      </p:sp>
      <p:sp>
        <p:nvSpPr>
          <p:cNvPr id="6" name="Footer Placeholder 5">
            <a:extLst>
              <a:ext uri="{FF2B5EF4-FFF2-40B4-BE49-F238E27FC236}">
                <a16:creationId xmlns:a16="http://schemas.microsoft.com/office/drawing/2014/main" id="{545574D9-9AAF-30E6-E945-99B94DFE64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EA5DCD-3A82-9D8B-81DB-B8E54FEE735E}"/>
              </a:ext>
            </a:extLst>
          </p:cNvPr>
          <p:cNvSpPr>
            <a:spLocks noGrp="1"/>
          </p:cNvSpPr>
          <p:nvPr>
            <p:ph type="sldNum" sz="quarter" idx="12"/>
          </p:nvPr>
        </p:nvSpPr>
        <p:spPr/>
        <p:txBody>
          <a:bodyPr/>
          <a:lstStyle/>
          <a:p>
            <a:fld id="{35DE9C55-BD1C-4A89-8C43-57F0993F4889}" type="slidenum">
              <a:rPr lang="en-US" smtClean="0"/>
              <a:t>‹#›</a:t>
            </a:fld>
            <a:endParaRPr lang="en-US"/>
          </a:p>
        </p:txBody>
      </p:sp>
    </p:spTree>
    <p:extLst>
      <p:ext uri="{BB962C8B-B14F-4D97-AF65-F5344CB8AC3E}">
        <p14:creationId xmlns:p14="http://schemas.microsoft.com/office/powerpoint/2010/main" val="289776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F8388-F517-0EA4-1EE2-2F1AAB0F21CE}"/>
              </a:ext>
            </a:extLst>
          </p:cNvPr>
          <p:cNvSpPr>
            <a:spLocks noGrp="1"/>
          </p:cNvSpPr>
          <p:nvPr>
            <p:ph type="title"/>
          </p:nvPr>
        </p:nvSpPr>
        <p:spPr>
          <a:xfrm>
            <a:off x="839788" y="365125"/>
            <a:ext cx="10515600" cy="1325563"/>
          </a:xfrm>
        </p:spPr>
        <p:txBody>
          <a:bodyPr/>
          <a:lstStyle/>
          <a:p>
            <a:r>
              <a:rPr lang="en-US"/>
              <a:t>Click to edit Master title style</a:t>
            </a:r>
            <a:endParaRPr lang="en-TH"/>
          </a:p>
        </p:txBody>
      </p:sp>
      <p:sp>
        <p:nvSpPr>
          <p:cNvPr id="3" name="Text Placeholder 2">
            <a:extLst>
              <a:ext uri="{FF2B5EF4-FFF2-40B4-BE49-F238E27FC236}">
                <a16:creationId xmlns:a16="http://schemas.microsoft.com/office/drawing/2014/main" id="{6690C635-4D8F-5A17-866C-F98A0D9BA3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40182-358F-BFFD-1BE2-906F87F1B0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Text Placeholder 4">
            <a:extLst>
              <a:ext uri="{FF2B5EF4-FFF2-40B4-BE49-F238E27FC236}">
                <a16:creationId xmlns:a16="http://schemas.microsoft.com/office/drawing/2014/main" id="{812E9434-13C4-0FE7-34EF-5BF463D056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F77E70-3C6A-316D-4FEA-C8C726AC86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7" name="Date Placeholder 6">
            <a:extLst>
              <a:ext uri="{FF2B5EF4-FFF2-40B4-BE49-F238E27FC236}">
                <a16:creationId xmlns:a16="http://schemas.microsoft.com/office/drawing/2014/main" id="{9E9C0C61-1B0D-C794-6BB8-5DB2EDDA1134}"/>
              </a:ext>
            </a:extLst>
          </p:cNvPr>
          <p:cNvSpPr>
            <a:spLocks noGrp="1"/>
          </p:cNvSpPr>
          <p:nvPr>
            <p:ph type="dt" sz="half" idx="10"/>
          </p:nvPr>
        </p:nvSpPr>
        <p:spPr/>
        <p:txBody>
          <a:bodyPr/>
          <a:lstStyle/>
          <a:p>
            <a:fld id="{C845A273-76B2-45F2-AA55-A0046731B874}" type="datetime1">
              <a:rPr lang="en-US" smtClean="0"/>
              <a:t>7/10/24</a:t>
            </a:fld>
            <a:endParaRPr lang="en-US"/>
          </a:p>
        </p:txBody>
      </p:sp>
      <p:sp>
        <p:nvSpPr>
          <p:cNvPr id="8" name="Footer Placeholder 7">
            <a:extLst>
              <a:ext uri="{FF2B5EF4-FFF2-40B4-BE49-F238E27FC236}">
                <a16:creationId xmlns:a16="http://schemas.microsoft.com/office/drawing/2014/main" id="{BF130601-EFD8-E7D1-3EB4-3B943B905D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6BD4A8-F33B-8F66-7BEF-1EF1E6D9CB8F}"/>
              </a:ext>
            </a:extLst>
          </p:cNvPr>
          <p:cNvSpPr>
            <a:spLocks noGrp="1"/>
          </p:cNvSpPr>
          <p:nvPr>
            <p:ph type="sldNum" sz="quarter" idx="12"/>
          </p:nvPr>
        </p:nvSpPr>
        <p:spPr/>
        <p:txBody>
          <a:bodyPr/>
          <a:lstStyle/>
          <a:p>
            <a:fld id="{35DE9C55-BD1C-4A89-8C43-57F0993F4889}" type="slidenum">
              <a:rPr lang="en-US" smtClean="0"/>
              <a:t>‹#›</a:t>
            </a:fld>
            <a:endParaRPr lang="en-US"/>
          </a:p>
        </p:txBody>
      </p:sp>
    </p:spTree>
    <p:extLst>
      <p:ext uri="{BB962C8B-B14F-4D97-AF65-F5344CB8AC3E}">
        <p14:creationId xmlns:p14="http://schemas.microsoft.com/office/powerpoint/2010/main" val="1131920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A72D-FA1A-CEAA-3710-612ADAB9BF27}"/>
              </a:ext>
            </a:extLst>
          </p:cNvPr>
          <p:cNvSpPr>
            <a:spLocks noGrp="1"/>
          </p:cNvSpPr>
          <p:nvPr>
            <p:ph type="title"/>
          </p:nvPr>
        </p:nvSpPr>
        <p:spPr/>
        <p:txBody>
          <a:bodyPr/>
          <a:lstStyle/>
          <a:p>
            <a:r>
              <a:rPr lang="en-US"/>
              <a:t>Click to edit Master title style</a:t>
            </a:r>
            <a:endParaRPr lang="en-TH"/>
          </a:p>
        </p:txBody>
      </p:sp>
      <p:sp>
        <p:nvSpPr>
          <p:cNvPr id="3" name="Date Placeholder 2">
            <a:extLst>
              <a:ext uri="{FF2B5EF4-FFF2-40B4-BE49-F238E27FC236}">
                <a16:creationId xmlns:a16="http://schemas.microsoft.com/office/drawing/2014/main" id="{635D64F1-1CFF-EDB4-0CDD-A184753E50F1}"/>
              </a:ext>
            </a:extLst>
          </p:cNvPr>
          <p:cNvSpPr>
            <a:spLocks noGrp="1"/>
          </p:cNvSpPr>
          <p:nvPr>
            <p:ph type="dt" sz="half" idx="10"/>
          </p:nvPr>
        </p:nvSpPr>
        <p:spPr/>
        <p:txBody>
          <a:bodyPr/>
          <a:lstStyle/>
          <a:p>
            <a:fld id="{C11FE92B-1F4B-4F64-923A-FA763163FC9F}" type="datetime1">
              <a:rPr lang="en-US" smtClean="0"/>
              <a:t>7/10/24</a:t>
            </a:fld>
            <a:endParaRPr lang="en-US"/>
          </a:p>
        </p:txBody>
      </p:sp>
      <p:sp>
        <p:nvSpPr>
          <p:cNvPr id="4" name="Footer Placeholder 3">
            <a:extLst>
              <a:ext uri="{FF2B5EF4-FFF2-40B4-BE49-F238E27FC236}">
                <a16:creationId xmlns:a16="http://schemas.microsoft.com/office/drawing/2014/main" id="{BF6DADC1-3010-6AB3-D1C9-46189CF5C7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537439-DB26-2335-B02D-E6687A846C3F}"/>
              </a:ext>
            </a:extLst>
          </p:cNvPr>
          <p:cNvSpPr>
            <a:spLocks noGrp="1"/>
          </p:cNvSpPr>
          <p:nvPr>
            <p:ph type="sldNum" sz="quarter" idx="12"/>
          </p:nvPr>
        </p:nvSpPr>
        <p:spPr/>
        <p:txBody>
          <a:bodyPr/>
          <a:lstStyle/>
          <a:p>
            <a:fld id="{35DE9C55-BD1C-4A89-8C43-57F0993F4889}" type="slidenum">
              <a:rPr lang="en-US" smtClean="0"/>
              <a:t>‹#›</a:t>
            </a:fld>
            <a:endParaRPr lang="en-US"/>
          </a:p>
        </p:txBody>
      </p:sp>
    </p:spTree>
    <p:extLst>
      <p:ext uri="{BB962C8B-B14F-4D97-AF65-F5344CB8AC3E}">
        <p14:creationId xmlns:p14="http://schemas.microsoft.com/office/powerpoint/2010/main" val="271327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0A1773-BE7B-EC4C-3D5B-07F34CDCF422}"/>
              </a:ext>
            </a:extLst>
          </p:cNvPr>
          <p:cNvSpPr>
            <a:spLocks noGrp="1"/>
          </p:cNvSpPr>
          <p:nvPr>
            <p:ph type="dt" sz="half" idx="10"/>
          </p:nvPr>
        </p:nvSpPr>
        <p:spPr/>
        <p:txBody>
          <a:bodyPr/>
          <a:lstStyle/>
          <a:p>
            <a:fld id="{DAEBF0F2-FB2B-4CA5-BE80-4CBEB9BDB55E}" type="datetime1">
              <a:rPr lang="en-US" smtClean="0"/>
              <a:t>7/10/24</a:t>
            </a:fld>
            <a:endParaRPr lang="en-US"/>
          </a:p>
        </p:txBody>
      </p:sp>
      <p:sp>
        <p:nvSpPr>
          <p:cNvPr id="3" name="Footer Placeholder 2">
            <a:extLst>
              <a:ext uri="{FF2B5EF4-FFF2-40B4-BE49-F238E27FC236}">
                <a16:creationId xmlns:a16="http://schemas.microsoft.com/office/drawing/2014/main" id="{71B99774-3F08-C2EC-6EA6-40893B01B2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7C61C6-1383-4EA2-1C08-68252BB0A3C8}"/>
              </a:ext>
            </a:extLst>
          </p:cNvPr>
          <p:cNvSpPr>
            <a:spLocks noGrp="1"/>
          </p:cNvSpPr>
          <p:nvPr>
            <p:ph type="sldNum" sz="quarter" idx="12"/>
          </p:nvPr>
        </p:nvSpPr>
        <p:spPr/>
        <p:txBody>
          <a:bodyPr/>
          <a:lstStyle/>
          <a:p>
            <a:fld id="{35DE9C55-BD1C-4A89-8C43-57F0993F4889}" type="slidenum">
              <a:rPr lang="en-US" smtClean="0"/>
              <a:t>‹#›</a:t>
            </a:fld>
            <a:endParaRPr lang="en-US"/>
          </a:p>
        </p:txBody>
      </p:sp>
    </p:spTree>
    <p:extLst>
      <p:ext uri="{BB962C8B-B14F-4D97-AF65-F5344CB8AC3E}">
        <p14:creationId xmlns:p14="http://schemas.microsoft.com/office/powerpoint/2010/main" val="342792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E89E-C015-459A-09FC-5657A36B5B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Content Placeholder 2">
            <a:extLst>
              <a:ext uri="{FF2B5EF4-FFF2-40B4-BE49-F238E27FC236}">
                <a16:creationId xmlns:a16="http://schemas.microsoft.com/office/drawing/2014/main" id="{AB91C128-9886-5E66-4949-444AC0A41A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Text Placeholder 3">
            <a:extLst>
              <a:ext uri="{FF2B5EF4-FFF2-40B4-BE49-F238E27FC236}">
                <a16:creationId xmlns:a16="http://schemas.microsoft.com/office/drawing/2014/main" id="{52FEF297-63BE-C03A-B5C2-3056AA5A9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BFDB4-C1DD-EBB3-7806-791CC9287E51}"/>
              </a:ext>
            </a:extLst>
          </p:cNvPr>
          <p:cNvSpPr>
            <a:spLocks noGrp="1"/>
          </p:cNvSpPr>
          <p:nvPr>
            <p:ph type="dt" sz="half" idx="10"/>
          </p:nvPr>
        </p:nvSpPr>
        <p:spPr/>
        <p:txBody>
          <a:bodyPr/>
          <a:lstStyle/>
          <a:p>
            <a:fld id="{58A3A033-6BCB-45FD-B5CD-C04A1FBF3146}" type="datetime1">
              <a:rPr lang="en-US" smtClean="0"/>
              <a:t>7/10/24</a:t>
            </a:fld>
            <a:endParaRPr lang="en-US"/>
          </a:p>
        </p:txBody>
      </p:sp>
      <p:sp>
        <p:nvSpPr>
          <p:cNvPr id="6" name="Footer Placeholder 5">
            <a:extLst>
              <a:ext uri="{FF2B5EF4-FFF2-40B4-BE49-F238E27FC236}">
                <a16:creationId xmlns:a16="http://schemas.microsoft.com/office/drawing/2014/main" id="{5F0410D2-75AA-08FA-AD80-292C4FA55B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AECC2-AAF1-6EDF-B9D9-AAE866BAF86E}"/>
              </a:ext>
            </a:extLst>
          </p:cNvPr>
          <p:cNvSpPr>
            <a:spLocks noGrp="1"/>
          </p:cNvSpPr>
          <p:nvPr>
            <p:ph type="sldNum" sz="quarter" idx="12"/>
          </p:nvPr>
        </p:nvSpPr>
        <p:spPr/>
        <p:txBody>
          <a:bodyPr/>
          <a:lstStyle/>
          <a:p>
            <a:fld id="{35DE9C55-BD1C-4A89-8C43-57F0993F4889}" type="slidenum">
              <a:rPr lang="en-US" smtClean="0"/>
              <a:t>‹#›</a:t>
            </a:fld>
            <a:endParaRPr lang="en-US"/>
          </a:p>
        </p:txBody>
      </p:sp>
    </p:spTree>
    <p:extLst>
      <p:ext uri="{BB962C8B-B14F-4D97-AF65-F5344CB8AC3E}">
        <p14:creationId xmlns:p14="http://schemas.microsoft.com/office/powerpoint/2010/main" val="392911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5426-C295-5CBA-927C-FF1E76D52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Picture Placeholder 2">
            <a:extLst>
              <a:ext uri="{FF2B5EF4-FFF2-40B4-BE49-F238E27FC236}">
                <a16:creationId xmlns:a16="http://schemas.microsoft.com/office/drawing/2014/main" id="{806F77CA-09ED-C36A-1A78-2B62E586CC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H"/>
          </a:p>
        </p:txBody>
      </p:sp>
      <p:sp>
        <p:nvSpPr>
          <p:cNvPr id="4" name="Text Placeholder 3">
            <a:extLst>
              <a:ext uri="{FF2B5EF4-FFF2-40B4-BE49-F238E27FC236}">
                <a16:creationId xmlns:a16="http://schemas.microsoft.com/office/drawing/2014/main" id="{62E60005-0D89-C568-A18E-995A68255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A6B7DD-25C0-69B3-FD09-B2AE08E78DBD}"/>
              </a:ext>
            </a:extLst>
          </p:cNvPr>
          <p:cNvSpPr>
            <a:spLocks noGrp="1"/>
          </p:cNvSpPr>
          <p:nvPr>
            <p:ph type="dt" sz="half" idx="10"/>
          </p:nvPr>
        </p:nvSpPr>
        <p:spPr/>
        <p:txBody>
          <a:bodyPr/>
          <a:lstStyle/>
          <a:p>
            <a:fld id="{5BC19410-D5A1-4691-A8F6-C45DFBADDE06}" type="datetime1">
              <a:rPr lang="en-US" smtClean="0"/>
              <a:t>7/10/24</a:t>
            </a:fld>
            <a:endParaRPr lang="en-US"/>
          </a:p>
        </p:txBody>
      </p:sp>
      <p:sp>
        <p:nvSpPr>
          <p:cNvPr id="6" name="Footer Placeholder 5">
            <a:extLst>
              <a:ext uri="{FF2B5EF4-FFF2-40B4-BE49-F238E27FC236}">
                <a16:creationId xmlns:a16="http://schemas.microsoft.com/office/drawing/2014/main" id="{418DF92F-2B12-C8FF-5F28-FEE2CC8051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91BC6-ED85-7326-734E-69BC3A3CAA26}"/>
              </a:ext>
            </a:extLst>
          </p:cNvPr>
          <p:cNvSpPr>
            <a:spLocks noGrp="1"/>
          </p:cNvSpPr>
          <p:nvPr>
            <p:ph type="sldNum" sz="quarter" idx="12"/>
          </p:nvPr>
        </p:nvSpPr>
        <p:spPr/>
        <p:txBody>
          <a:bodyPr/>
          <a:lstStyle/>
          <a:p>
            <a:fld id="{35DE9C55-BD1C-4A89-8C43-57F0993F4889}" type="slidenum">
              <a:rPr lang="en-US" smtClean="0"/>
              <a:t>‹#›</a:t>
            </a:fld>
            <a:endParaRPr lang="en-US"/>
          </a:p>
        </p:txBody>
      </p:sp>
    </p:spTree>
    <p:extLst>
      <p:ext uri="{BB962C8B-B14F-4D97-AF65-F5344CB8AC3E}">
        <p14:creationId xmlns:p14="http://schemas.microsoft.com/office/powerpoint/2010/main" val="3880661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A2E766-287E-4D62-0BFE-AC18908D7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H"/>
          </a:p>
        </p:txBody>
      </p:sp>
      <p:sp>
        <p:nvSpPr>
          <p:cNvPr id="3" name="Text Placeholder 2">
            <a:extLst>
              <a:ext uri="{FF2B5EF4-FFF2-40B4-BE49-F238E27FC236}">
                <a16:creationId xmlns:a16="http://schemas.microsoft.com/office/drawing/2014/main" id="{9477D647-CC1C-3AA3-F0EF-895CC79716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CE06190A-24BA-9DEC-1C14-F3BD5FE6D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58F5AE-A46C-4A80-B9CD-E5A967130A97}" type="datetime1">
              <a:rPr lang="en-US" smtClean="0"/>
              <a:t>7/10/24</a:t>
            </a:fld>
            <a:endParaRPr lang="en-US"/>
          </a:p>
        </p:txBody>
      </p:sp>
      <p:sp>
        <p:nvSpPr>
          <p:cNvPr id="5" name="Footer Placeholder 4">
            <a:extLst>
              <a:ext uri="{FF2B5EF4-FFF2-40B4-BE49-F238E27FC236}">
                <a16:creationId xmlns:a16="http://schemas.microsoft.com/office/drawing/2014/main" id="{55D37DA8-0EED-4559-C945-A8C6799C8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B1884F-2048-FA32-1DCD-71A1C67227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DE9C55-BD1C-4A89-8C43-57F0993F4889}" type="slidenum">
              <a:rPr lang="en-US" smtClean="0"/>
              <a:t>‹#›</a:t>
            </a:fld>
            <a:endParaRPr lang="en-US"/>
          </a:p>
        </p:txBody>
      </p:sp>
    </p:spTree>
    <p:extLst>
      <p:ext uri="{BB962C8B-B14F-4D97-AF65-F5344CB8AC3E}">
        <p14:creationId xmlns:p14="http://schemas.microsoft.com/office/powerpoint/2010/main" val="72557393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tiff"/><Relationship Id="rId11" Type="http://schemas.openxmlformats.org/officeDocument/2006/relationships/image" Target="../media/image22.png"/><Relationship Id="rId5" Type="http://schemas.openxmlformats.org/officeDocument/2006/relationships/image" Target="../media/image60.png"/><Relationship Id="rId10" Type="http://schemas.openxmlformats.org/officeDocument/2006/relationships/image" Target="../media/image21.png"/><Relationship Id="rId4" Type="http://schemas.openxmlformats.org/officeDocument/2006/relationships/image" Target="../media/image61.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6.tiff"/><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19.tiff"/><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0.png"/></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4.png"/><Relationship Id="rId4" Type="http://schemas.openxmlformats.org/officeDocument/2006/relationships/image" Target="../media/image28.tiff"/></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7AA5705-0087-4B6B-903B-492BBFDC642E}"/>
              </a:ext>
            </a:extLst>
          </p:cNvPr>
          <p:cNvSpPr>
            <a:spLocks noGrp="1"/>
          </p:cNvSpPr>
          <p:nvPr>
            <p:ph type="subTitle" idx="1"/>
          </p:nvPr>
        </p:nvSpPr>
        <p:spPr>
          <a:xfrm>
            <a:off x="1709530" y="3567446"/>
            <a:ext cx="8767860" cy="2187217"/>
          </a:xfrm>
        </p:spPr>
        <p:txBody>
          <a:bodyPr>
            <a:normAutofit lnSpcReduction="10000"/>
          </a:bodyPr>
          <a:lstStyle/>
          <a:p>
            <a:r>
              <a:rPr lang="en-US" b="0" i="0" u="sng" strike="noStrike" baseline="0" dirty="0">
                <a:latin typeface="Times New Roman" panose="02020603050405020304" pitchFamily="18" charset="0"/>
                <a:cs typeface="Times New Roman" panose="02020603050405020304" pitchFamily="18" charset="0"/>
              </a:rPr>
              <a:t>Thanapol Phungtua-eng</a:t>
            </a:r>
            <a:r>
              <a:rPr lang="en-US" dirty="0">
                <a:latin typeface="Times New Roman" panose="02020603050405020304" pitchFamily="18" charset="0"/>
                <a:cs typeface="Times New Roman" panose="02020603050405020304" pitchFamily="18" charset="0"/>
              </a:rPr>
              <a:t>,</a:t>
            </a:r>
            <a:r>
              <a:rPr lang="en-US" b="0" i="0" u="none" strike="noStrike" baseline="0" dirty="0">
                <a:latin typeface="Times New Roman" panose="02020603050405020304" pitchFamily="18" charset="0"/>
                <a:cs typeface="Times New Roman" panose="02020603050405020304" pitchFamily="18" charset="0"/>
              </a:rPr>
              <a:t> Yoshitaka Yamamoto</a:t>
            </a:r>
            <a:endParaRPr lang="en-US" b="0" i="0" u="none" strike="noStrike" baseline="30000" dirty="0">
              <a:latin typeface="Times New Roman" panose="02020603050405020304" pitchFamily="18" charset="0"/>
              <a:cs typeface="Times New Roman" panose="02020603050405020304" pitchFamily="18" charset="0"/>
            </a:endParaRPr>
          </a:p>
          <a:p>
            <a:r>
              <a:rPr lang="en-US" b="0" i="0" u="none" strike="noStrike" baseline="0" dirty="0">
                <a:latin typeface="Times New Roman" panose="02020603050405020304" pitchFamily="18" charset="0"/>
                <a:cs typeface="Times New Roman" panose="02020603050405020304" pitchFamily="18" charset="0"/>
              </a:rPr>
              <a:t>Department of Informatics, Shizuoka University</a:t>
            </a:r>
          </a:p>
          <a:p>
            <a:endParaRPr lang="en-US" sz="1800" b="0" i="0" dirty="0">
              <a:solidFill>
                <a:srgbClr val="222222"/>
              </a:solidFill>
              <a:effectLst/>
              <a:highlight>
                <a:srgbClr val="FFFFFF"/>
              </a:highlight>
              <a:latin typeface="Times New Roman" panose="02020603050405020304" pitchFamily="18" charset="0"/>
              <a:cs typeface="Times New Roman" panose="02020603050405020304" pitchFamily="18" charset="0"/>
            </a:endParaRPr>
          </a:p>
          <a:p>
            <a:r>
              <a:rPr lang="en-US" sz="2000" b="0" i="0" dirty="0">
                <a:solidFill>
                  <a:srgbClr val="222222"/>
                </a:solidFill>
                <a:effectLst/>
                <a:highlight>
                  <a:srgbClr val="FFFFFF"/>
                </a:highlight>
                <a:latin typeface="Times New Roman" panose="02020603050405020304" pitchFamily="18" charset="0"/>
                <a:cs typeface="Times New Roman" panose="02020603050405020304" pitchFamily="18" charset="0"/>
              </a:rPr>
              <a:t>15th International Conference on Smart Computing and Artificial Intelligence (SCAI 2024)</a:t>
            </a:r>
          </a:p>
          <a:p>
            <a:r>
              <a:rPr lang="en-US" sz="2000" dirty="0">
                <a:latin typeface="Times New Roman" panose="02020603050405020304" pitchFamily="18" charset="0"/>
                <a:cs typeface="Times New Roman" panose="02020603050405020304" pitchFamily="18" charset="0"/>
              </a:rPr>
              <a:t>2024-07-10</a:t>
            </a:r>
          </a:p>
        </p:txBody>
      </p:sp>
      <p:sp>
        <p:nvSpPr>
          <p:cNvPr id="5" name="TextBox 4">
            <a:extLst>
              <a:ext uri="{FF2B5EF4-FFF2-40B4-BE49-F238E27FC236}">
                <a16:creationId xmlns:a16="http://schemas.microsoft.com/office/drawing/2014/main" id="{E4E1AC81-DE71-4B42-AC70-10C16D77EF62}"/>
              </a:ext>
            </a:extLst>
          </p:cNvPr>
          <p:cNvSpPr txBox="1"/>
          <p:nvPr/>
        </p:nvSpPr>
        <p:spPr>
          <a:xfrm>
            <a:off x="810260" y="2021988"/>
            <a:ext cx="10566400" cy="1077218"/>
          </a:xfrm>
          <a:prstGeom prst="rect">
            <a:avLst/>
          </a:prstGeom>
          <a:noFill/>
        </p:spPr>
        <p:txBody>
          <a:bodyPr wrap="square">
            <a:spAutoFit/>
          </a:bodyPr>
          <a:lstStyle/>
          <a:p>
            <a:pPr algn="ctr"/>
            <a:r>
              <a:rPr lang="en-US" sz="3200" dirty="0">
                <a:effectLst/>
                <a:latin typeface="Times New Roman" panose="02020603050405020304" pitchFamily="18" charset="0"/>
                <a:cs typeface="Times New Roman" panose="02020603050405020304" pitchFamily="18" charset="0"/>
              </a:rPr>
              <a:t>A Fast Season Length Estimation Using Sliding Discrete Fourier Transform for Time Series Streaming Data</a:t>
            </a:r>
          </a:p>
        </p:txBody>
      </p:sp>
      <p:pic>
        <p:nvPicPr>
          <p:cNvPr id="1026" name="Picture 2" descr="Development team | XRISM X-Ray Imaging and Spectroscopy Mission | JAXA ISAS">
            <a:extLst>
              <a:ext uri="{FF2B5EF4-FFF2-40B4-BE49-F238E27FC236}">
                <a16:creationId xmlns:a16="http://schemas.microsoft.com/office/drawing/2014/main" id="{BE3A50A3-719F-4390-A318-5E2476CF1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7096" y="71447"/>
            <a:ext cx="3662863" cy="177235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9CE23C3A-BD88-E950-ED47-0A690575FD64}"/>
              </a:ext>
            </a:extLst>
          </p:cNvPr>
          <p:cNvCxnSpPr/>
          <p:nvPr/>
        </p:nvCxnSpPr>
        <p:spPr>
          <a:xfrm>
            <a:off x="810260" y="3306306"/>
            <a:ext cx="10851472"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33A533AD-DBFF-3D26-2AB7-8D83B30861F7}"/>
              </a:ext>
            </a:extLst>
          </p:cNvPr>
          <p:cNvPicPr>
            <a:picLocks noChangeAspect="1"/>
          </p:cNvPicPr>
          <p:nvPr/>
        </p:nvPicPr>
        <p:blipFill>
          <a:blip r:embed="rId3"/>
          <a:stretch>
            <a:fillRect/>
          </a:stretch>
        </p:blipFill>
        <p:spPr>
          <a:xfrm>
            <a:off x="10289724" y="4550215"/>
            <a:ext cx="1902275" cy="1902275"/>
          </a:xfrm>
          <a:prstGeom prst="rect">
            <a:avLst/>
          </a:prstGeom>
        </p:spPr>
      </p:pic>
      <p:pic>
        <p:nvPicPr>
          <p:cNvPr id="7" name="Picture 2">
            <a:extLst>
              <a:ext uri="{FF2B5EF4-FFF2-40B4-BE49-F238E27FC236}">
                <a16:creationId xmlns:a16="http://schemas.microsoft.com/office/drawing/2014/main" id="{56954D5F-DEC0-A49D-93D5-5AF6BE31E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3369" y="154399"/>
            <a:ext cx="1606450" cy="16064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928695-4B91-F30F-B655-8CFFA39E27A9}"/>
              </a:ext>
            </a:extLst>
          </p:cNvPr>
          <p:cNvSpPr txBox="1"/>
          <p:nvPr/>
        </p:nvSpPr>
        <p:spPr>
          <a:xfrm>
            <a:off x="10375680" y="6247057"/>
            <a:ext cx="1782489" cy="461665"/>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Source code</a:t>
            </a:r>
            <a:endParaRPr lang="en-TH" b="1" u="sng" dirty="0"/>
          </a:p>
        </p:txBody>
      </p:sp>
    </p:spTree>
    <p:extLst>
      <p:ext uri="{BB962C8B-B14F-4D97-AF65-F5344CB8AC3E}">
        <p14:creationId xmlns:p14="http://schemas.microsoft.com/office/powerpoint/2010/main" val="664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5A1D-4B82-7A24-C3C8-14B164E4C718}"/>
              </a:ext>
            </a:extLst>
          </p:cNvPr>
          <p:cNvSpPr>
            <a:spLocks noGrp="1"/>
          </p:cNvSpPr>
          <p:nvPr>
            <p:ph type="title"/>
          </p:nvPr>
        </p:nvSpPr>
        <p:spPr/>
        <p:txBody>
          <a:bodyPr>
            <a:normAutofit/>
          </a:bodyPr>
          <a:lstStyle/>
          <a:p>
            <a:r>
              <a:rPr lang="en-US" sz="4000" i="0" dirty="0">
                <a:effectLst/>
                <a:latin typeface="Times New Roman" panose="02020603050405020304" pitchFamily="18" charset="0"/>
                <a:cs typeface="Times New Roman" panose="02020603050405020304" pitchFamily="18" charset="0"/>
              </a:rPr>
              <a:t>Existing SLE methods (2)</a:t>
            </a:r>
            <a:endParaRPr lang="en-TH"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ADE6E96-9CD8-F37C-5493-11A7DCF2B6DB}"/>
              </a:ext>
            </a:extLst>
          </p:cNvPr>
          <p:cNvSpPr>
            <a:spLocks noGrp="1"/>
          </p:cNvSpPr>
          <p:nvPr>
            <p:ph idx="1"/>
          </p:nvPr>
        </p:nvSpPr>
        <p:spPr>
          <a:xfrm>
            <a:off x="949227" y="1805870"/>
            <a:ext cx="10702446" cy="3862593"/>
          </a:xfrm>
        </p:spPr>
        <p:txBody>
          <a:bodyPr>
            <a:normAutofit/>
          </a:bodyPr>
          <a:lstStyle/>
          <a:p>
            <a:pPr algn="thaiDist"/>
            <a:r>
              <a:rPr lang="en-US" dirty="0">
                <a:latin typeface="Times New Roman" panose="02020603050405020304" pitchFamily="18" charset="0"/>
                <a:cs typeface="Times New Roman" panose="02020603050405020304" pitchFamily="18" charset="0"/>
              </a:rPr>
              <a:t>Existing SLE methods use the Fast Fourier Transform (FFT) for periodogram computation with a cost of </a:t>
            </a:r>
            <a:r>
              <a:rPr lang="en-US" b="1" dirty="0">
                <a:solidFill>
                  <a:srgbClr val="FF0000"/>
                </a:solidFill>
                <a:latin typeface="Times New Roman" panose="02020603050405020304" pitchFamily="18" charset="0"/>
                <a:cs typeface="Times New Roman" panose="02020603050405020304" pitchFamily="18" charset="0"/>
              </a:rPr>
              <a:t>O(</a:t>
            </a:r>
            <a:r>
              <a:rPr lang="en-US" b="1" i="1" dirty="0">
                <a:solidFill>
                  <a:srgbClr val="FF0000"/>
                </a:solidFill>
                <a:latin typeface="Times New Roman" panose="02020603050405020304" pitchFamily="18" charset="0"/>
                <a:cs typeface="Times New Roman" panose="02020603050405020304" pitchFamily="18" charset="0"/>
              </a:rPr>
              <a:t>N</a:t>
            </a:r>
            <a:r>
              <a:rPr lang="en-US" b="1" dirty="0">
                <a:solidFill>
                  <a:srgbClr val="FF0000"/>
                </a:solidFill>
                <a:latin typeface="Times New Roman" panose="02020603050405020304" pitchFamily="18" charset="0"/>
                <a:cs typeface="Times New Roman" panose="02020603050405020304" pitchFamily="18" charset="0"/>
              </a:rPr>
              <a:t> log </a:t>
            </a:r>
            <a:r>
              <a:rPr lang="en-US" b="1" i="1" dirty="0">
                <a:solidFill>
                  <a:srgbClr val="FF0000"/>
                </a:solidFill>
                <a:latin typeface="Times New Roman" panose="02020603050405020304" pitchFamily="18" charset="0"/>
                <a:cs typeface="Times New Roman" panose="02020603050405020304" pitchFamily="18" charset="0"/>
              </a:rPr>
              <a:t>N</a:t>
            </a:r>
            <a:r>
              <a:rPr lang="en-US" b="1" dirty="0">
                <a:solidFill>
                  <a:srgbClr val="FF0000"/>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endParaRPr lang="th-TH" dirty="0">
              <a:latin typeface="Times New Roman" panose="02020603050405020304" pitchFamily="18" charset="0"/>
            </a:endParaRPr>
          </a:p>
          <a:p>
            <a:pPr lvl="1" algn="thaiDist"/>
            <a:r>
              <a:rPr lang="en-US" sz="2800" i="1"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is the sliding window length.</a:t>
            </a:r>
            <a:endParaRPr lang="th-TH" sz="2800" dirty="0">
              <a:latin typeface="Times New Roman" panose="02020603050405020304" pitchFamily="18" charset="0"/>
            </a:endParaRPr>
          </a:p>
          <a:p>
            <a:pPr algn="thaiDist"/>
            <a:r>
              <a:rPr lang="en-US" dirty="0">
                <a:latin typeface="Times New Roman" panose="02020603050405020304" pitchFamily="18" charset="0"/>
                <a:cs typeface="Times New Roman" panose="02020603050405020304" pitchFamily="18" charset="0"/>
              </a:rPr>
              <a:t>These methods also utilize the ACF to estimate the season length, which also has a computational cost of </a:t>
            </a:r>
            <a:r>
              <a:rPr lang="en-US" b="1" dirty="0">
                <a:solidFill>
                  <a:srgbClr val="FF0000"/>
                </a:solidFill>
                <a:latin typeface="Times New Roman" panose="02020603050405020304" pitchFamily="18" charset="0"/>
                <a:cs typeface="Times New Roman" panose="02020603050405020304" pitchFamily="18" charset="0"/>
              </a:rPr>
              <a:t>O(</a:t>
            </a:r>
            <a:r>
              <a:rPr lang="en-US" b="1" i="1" dirty="0">
                <a:solidFill>
                  <a:srgbClr val="FF0000"/>
                </a:solidFill>
                <a:latin typeface="Times New Roman" panose="02020603050405020304" pitchFamily="18" charset="0"/>
                <a:cs typeface="Times New Roman" panose="02020603050405020304" pitchFamily="18" charset="0"/>
              </a:rPr>
              <a:t>N</a:t>
            </a:r>
            <a:r>
              <a:rPr lang="en-US" b="1" dirty="0">
                <a:solidFill>
                  <a:srgbClr val="FF0000"/>
                </a:solidFill>
                <a:latin typeface="Times New Roman" panose="02020603050405020304" pitchFamily="18" charset="0"/>
                <a:cs typeface="Times New Roman" panose="02020603050405020304" pitchFamily="18" charset="0"/>
              </a:rPr>
              <a:t> log </a:t>
            </a:r>
            <a:r>
              <a:rPr lang="en-US" b="1" i="1" dirty="0">
                <a:solidFill>
                  <a:srgbClr val="FF0000"/>
                </a:solidFill>
                <a:latin typeface="Times New Roman" panose="02020603050405020304" pitchFamily="18" charset="0"/>
                <a:cs typeface="Times New Roman" panose="02020603050405020304" pitchFamily="18" charset="0"/>
              </a:rPr>
              <a:t>N</a:t>
            </a:r>
            <a:r>
              <a:rPr lang="en-US" b="1" dirty="0">
                <a:solidFill>
                  <a:srgbClr val="FF0000"/>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due to inverse FFT.</a:t>
            </a:r>
            <a:endParaRPr lang="en-US" dirty="0">
              <a:latin typeface="Times New Roman" panose="02020603050405020304" pitchFamily="18" charset="0"/>
              <a:ea typeface="Yu Mincho" panose="02020400000000000000" pitchFamily="18" charset="-128"/>
              <a:cs typeface="Times New Roman" panose="02020603050405020304" pitchFamily="18" charset="0"/>
            </a:endParaRPr>
          </a:p>
        </p:txBody>
      </p:sp>
      <p:sp>
        <p:nvSpPr>
          <p:cNvPr id="16" name="Slide Number Placeholder 6">
            <a:extLst>
              <a:ext uri="{FF2B5EF4-FFF2-40B4-BE49-F238E27FC236}">
                <a16:creationId xmlns:a16="http://schemas.microsoft.com/office/drawing/2014/main" id="{2D027609-6649-53B3-2A59-5D3049090688}"/>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10</a:t>
            </a:fld>
            <a:endParaRPr lang="en-US" sz="1800" dirty="0">
              <a:latin typeface="Times New Roman" panose="02020603050405020304" pitchFamily="18" charset="0"/>
              <a:cs typeface="Times New Roman" panose="02020603050405020304" pitchFamily="18" charset="0"/>
            </a:endParaRPr>
          </a:p>
        </p:txBody>
      </p:sp>
      <p:pic>
        <p:nvPicPr>
          <p:cNvPr id="17" name="Picture 2" descr="静岡大学｜大学ポートレート">
            <a:extLst>
              <a:ext uri="{FF2B5EF4-FFF2-40B4-BE49-F238E27FC236}">
                <a16:creationId xmlns:a16="http://schemas.microsoft.com/office/drawing/2014/main" id="{C83B6BFD-AD88-B5C7-7ADC-8B9BC13C7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6AC2DABD-1287-37EF-B45F-9F5F18881D22}"/>
              </a:ext>
            </a:extLst>
          </p:cNvPr>
          <p:cNvGraphicFramePr>
            <a:graphicFrameLocks noGrp="1"/>
          </p:cNvGraphicFramePr>
          <p:nvPr>
            <p:extLst>
              <p:ext uri="{D42A27DB-BD31-4B8C-83A1-F6EECF244321}">
                <p14:modId xmlns:p14="http://schemas.microsoft.com/office/powerpoint/2010/main" val="2065532289"/>
              </p:ext>
            </p:extLst>
          </p:nvPr>
        </p:nvGraphicFramePr>
        <p:xfrm>
          <a:off x="2969999" y="4206875"/>
          <a:ext cx="5697819" cy="2286000"/>
        </p:xfrm>
        <a:graphic>
          <a:graphicData uri="http://schemas.openxmlformats.org/drawingml/2006/table">
            <a:tbl>
              <a:tblPr firstRow="1" bandRow="1">
                <a:tableStyleId>{5C22544A-7EE6-4342-B048-85BDC9FD1C3A}</a:tableStyleId>
              </a:tblPr>
              <a:tblGrid>
                <a:gridCol w="1813582">
                  <a:extLst>
                    <a:ext uri="{9D8B030D-6E8A-4147-A177-3AD203B41FA5}">
                      <a16:colId xmlns:a16="http://schemas.microsoft.com/office/drawing/2014/main" val="3133518791"/>
                    </a:ext>
                  </a:extLst>
                </a:gridCol>
                <a:gridCol w="2123785">
                  <a:extLst>
                    <a:ext uri="{9D8B030D-6E8A-4147-A177-3AD203B41FA5}">
                      <a16:colId xmlns:a16="http://schemas.microsoft.com/office/drawing/2014/main" val="1614228200"/>
                    </a:ext>
                  </a:extLst>
                </a:gridCol>
                <a:gridCol w="1760452">
                  <a:extLst>
                    <a:ext uri="{9D8B030D-6E8A-4147-A177-3AD203B41FA5}">
                      <a16:colId xmlns:a16="http://schemas.microsoft.com/office/drawing/2014/main" val="1696622641"/>
                    </a:ext>
                  </a:extLst>
                </a:gridCol>
              </a:tblGrid>
              <a:tr h="370840">
                <a:tc rowSpan="2">
                  <a:txBody>
                    <a:bodyPr/>
                    <a:lstStyle/>
                    <a:p>
                      <a:pPr algn="ctr"/>
                      <a:r>
                        <a:rPr lang="en-TH" sz="2400" dirty="0">
                          <a:solidFill>
                            <a:sysClr val="windowText" lastClr="000000"/>
                          </a:solidFill>
                          <a:latin typeface="Times New Roman" panose="02020603050405020304" pitchFamily="18" charset="0"/>
                          <a:cs typeface="Times New Roman" panose="02020603050405020304" pitchFamily="18"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gridSpan="2">
                  <a:txBody>
                    <a:bodyPr/>
                    <a:lstStyle/>
                    <a:p>
                      <a:pPr algn="ctr"/>
                      <a:r>
                        <a:rPr lang="en-TH" sz="2400" dirty="0">
                          <a:solidFill>
                            <a:sysClr val="windowText" lastClr="000000"/>
                          </a:solidFill>
                          <a:latin typeface="Times New Roman" panose="02020603050405020304" pitchFamily="18" charset="0"/>
                          <a:cs typeface="Times New Roman" panose="02020603050405020304" pitchFamily="18" charset="0"/>
                        </a:rPr>
                        <a:t>Computational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pPr algn="ctr"/>
                      <a:endParaRPr lang="en-TH" sz="24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7723724"/>
                  </a:ext>
                </a:extLst>
              </a:tr>
              <a:tr h="370840">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TH" sz="2400" dirty="0">
                          <a:solidFill>
                            <a:sysClr val="windowText" lastClr="000000"/>
                          </a:solidFill>
                          <a:latin typeface="Times New Roman" panose="02020603050405020304" pitchFamily="18" charset="0"/>
                          <a:cs typeface="Times New Roman" panose="02020603050405020304" pitchFamily="18" charset="0"/>
                        </a:rPr>
                        <a:t>Periodogram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2400" dirty="0">
                          <a:solidFill>
                            <a:sysClr val="windowText" lastClr="000000"/>
                          </a:solidFill>
                          <a:latin typeface="Times New Roman" panose="02020603050405020304" pitchFamily="18" charset="0"/>
                          <a:cs typeface="Times New Roman" panose="02020603050405020304" pitchFamily="18" charset="0"/>
                        </a:rPr>
                        <a:t>ACF</a:t>
                      </a:r>
                      <a:endParaRPr lang="en-TH" sz="24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54968695"/>
                  </a:ext>
                </a:extLst>
              </a:tr>
              <a:tr h="370840">
                <a:tc>
                  <a:txBody>
                    <a:bodyPr/>
                    <a:lstStyle/>
                    <a:p>
                      <a:r>
                        <a:rPr lang="en-TH" sz="2400" dirty="0">
                          <a:solidFill>
                            <a:sysClr val="windowText" lastClr="000000"/>
                          </a:solidFill>
                          <a:latin typeface="Times New Roman" panose="02020603050405020304" pitchFamily="18" charset="0"/>
                          <a:cs typeface="Times New Roman" panose="02020603050405020304" pitchFamily="18" charset="0"/>
                        </a:rPr>
                        <a:t>AutoPeriod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O(</a:t>
                      </a:r>
                      <a:r>
                        <a:rPr lang="en-TH" sz="2400" i="1" dirty="0">
                          <a:solidFill>
                            <a:sysClr val="windowText" lastClr="000000"/>
                          </a:solidFill>
                          <a:latin typeface="Times New Roman" panose="02020603050405020304" pitchFamily="18" charset="0"/>
                          <a:cs typeface="Times New Roman" panose="02020603050405020304" pitchFamily="18" charset="0"/>
                        </a:rPr>
                        <a:t>N </a:t>
                      </a:r>
                      <a:r>
                        <a:rPr lang="en-TH" sz="2400" i="0" dirty="0">
                          <a:solidFill>
                            <a:sysClr val="windowText" lastClr="000000"/>
                          </a:solidFill>
                          <a:latin typeface="Times New Roman" panose="02020603050405020304" pitchFamily="18" charset="0"/>
                          <a:cs typeface="Times New Roman" panose="02020603050405020304" pitchFamily="18" charset="0"/>
                        </a:rPr>
                        <a:t>log</a:t>
                      </a:r>
                      <a:r>
                        <a:rPr lang="en-TH" sz="2400" i="1" dirty="0">
                          <a:solidFill>
                            <a:sysClr val="windowText" lastClr="000000"/>
                          </a:solidFill>
                          <a:latin typeface="Times New Roman" panose="02020603050405020304" pitchFamily="18" charset="0"/>
                          <a:cs typeface="Times New Roman" panose="02020603050405020304" pitchFamily="18" charset="0"/>
                        </a:rPr>
                        <a:t> N</a:t>
                      </a: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O(</a:t>
                      </a:r>
                      <a:r>
                        <a:rPr lang="en-TH" sz="2400" i="1" dirty="0">
                          <a:solidFill>
                            <a:sysClr val="windowText" lastClr="000000"/>
                          </a:solidFill>
                          <a:latin typeface="Times New Roman" panose="02020603050405020304" pitchFamily="18" charset="0"/>
                          <a:cs typeface="Times New Roman" panose="02020603050405020304" pitchFamily="18" charset="0"/>
                        </a:rPr>
                        <a:t>N </a:t>
                      </a:r>
                      <a:r>
                        <a:rPr lang="en-TH" sz="2400" i="0" dirty="0">
                          <a:solidFill>
                            <a:sysClr val="windowText" lastClr="000000"/>
                          </a:solidFill>
                          <a:latin typeface="Times New Roman" panose="02020603050405020304" pitchFamily="18" charset="0"/>
                          <a:cs typeface="Times New Roman" panose="02020603050405020304" pitchFamily="18" charset="0"/>
                        </a:rPr>
                        <a:t>log</a:t>
                      </a:r>
                      <a:r>
                        <a:rPr lang="en-TH" sz="2400" i="1" dirty="0">
                          <a:solidFill>
                            <a:sysClr val="windowText" lastClr="000000"/>
                          </a:solidFill>
                          <a:latin typeface="Times New Roman" panose="02020603050405020304" pitchFamily="18" charset="0"/>
                          <a:cs typeface="Times New Roman" panose="02020603050405020304" pitchFamily="18" charset="0"/>
                        </a:rPr>
                        <a:t> N</a:t>
                      </a: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4893813"/>
                  </a:ext>
                </a:extLst>
              </a:tr>
              <a:tr h="370840">
                <a:tc>
                  <a:txBody>
                    <a:bodyPr/>
                    <a:lstStyle/>
                    <a:p>
                      <a:r>
                        <a:rPr lang="en-TH" sz="2400" dirty="0">
                          <a:solidFill>
                            <a:sysClr val="windowText" lastClr="000000"/>
                          </a:solidFill>
                          <a:latin typeface="Times New Roman" panose="02020603050405020304" pitchFamily="18" charset="0"/>
                          <a:cs typeface="Times New Roman" panose="02020603050405020304" pitchFamily="18" charset="0"/>
                        </a:rPr>
                        <a:t>SAZED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O(</a:t>
                      </a:r>
                      <a:r>
                        <a:rPr lang="en-TH" sz="2400" i="1" dirty="0">
                          <a:solidFill>
                            <a:sysClr val="windowText" lastClr="000000"/>
                          </a:solidFill>
                          <a:latin typeface="Times New Roman" panose="02020603050405020304" pitchFamily="18" charset="0"/>
                          <a:cs typeface="Times New Roman" panose="02020603050405020304" pitchFamily="18" charset="0"/>
                        </a:rPr>
                        <a:t>N </a:t>
                      </a:r>
                      <a:r>
                        <a:rPr lang="en-TH" sz="2400" i="0" dirty="0">
                          <a:solidFill>
                            <a:sysClr val="windowText" lastClr="000000"/>
                          </a:solidFill>
                          <a:latin typeface="Times New Roman" panose="02020603050405020304" pitchFamily="18" charset="0"/>
                          <a:cs typeface="Times New Roman" panose="02020603050405020304" pitchFamily="18" charset="0"/>
                        </a:rPr>
                        <a:t>log</a:t>
                      </a:r>
                      <a:r>
                        <a:rPr lang="en-TH" sz="2400" i="1" dirty="0">
                          <a:solidFill>
                            <a:sysClr val="windowText" lastClr="000000"/>
                          </a:solidFill>
                          <a:latin typeface="Times New Roman" panose="02020603050405020304" pitchFamily="18" charset="0"/>
                          <a:cs typeface="Times New Roman" panose="02020603050405020304" pitchFamily="18" charset="0"/>
                        </a:rPr>
                        <a:t> N</a:t>
                      </a: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O(</a:t>
                      </a:r>
                      <a:r>
                        <a:rPr lang="en-TH" sz="2400" i="1" dirty="0">
                          <a:solidFill>
                            <a:sysClr val="windowText" lastClr="000000"/>
                          </a:solidFill>
                          <a:latin typeface="Times New Roman" panose="02020603050405020304" pitchFamily="18" charset="0"/>
                          <a:cs typeface="Times New Roman" panose="02020603050405020304" pitchFamily="18" charset="0"/>
                        </a:rPr>
                        <a:t>N </a:t>
                      </a:r>
                      <a:r>
                        <a:rPr lang="en-TH" sz="2400" i="0" dirty="0">
                          <a:solidFill>
                            <a:sysClr val="windowText" lastClr="000000"/>
                          </a:solidFill>
                          <a:latin typeface="Times New Roman" panose="02020603050405020304" pitchFamily="18" charset="0"/>
                          <a:cs typeface="Times New Roman" panose="02020603050405020304" pitchFamily="18" charset="0"/>
                        </a:rPr>
                        <a:t>log</a:t>
                      </a:r>
                      <a:r>
                        <a:rPr lang="en-TH" sz="2400" i="1" dirty="0">
                          <a:solidFill>
                            <a:sysClr val="windowText" lastClr="000000"/>
                          </a:solidFill>
                          <a:latin typeface="Times New Roman" panose="02020603050405020304" pitchFamily="18" charset="0"/>
                          <a:cs typeface="Times New Roman" panose="02020603050405020304" pitchFamily="18" charset="0"/>
                        </a:rPr>
                        <a:t> N</a:t>
                      </a: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66402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i="0" kern="1200" dirty="0" err="1">
                          <a:solidFill>
                            <a:sysClr val="windowText" lastClr="000000"/>
                          </a:solidFill>
                          <a:effectLst/>
                          <a:latin typeface="Times New Roman" panose="02020603050405020304" pitchFamily="18" charset="0"/>
                          <a:ea typeface="+mn-ea"/>
                          <a:cs typeface="Times New Roman" panose="02020603050405020304" pitchFamily="18" charset="0"/>
                        </a:rPr>
                        <a:t>FindLength</a:t>
                      </a:r>
                      <a:endParaRPr lang="en-US" sz="2400" i="0" kern="1200" dirty="0">
                        <a:solidFill>
                          <a:sysClr val="windowText" lastClr="000000"/>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O(</a:t>
                      </a:r>
                      <a:r>
                        <a:rPr lang="en-TH" sz="2400" i="1" dirty="0">
                          <a:solidFill>
                            <a:sysClr val="windowText" lastClr="000000"/>
                          </a:solidFill>
                          <a:latin typeface="Times New Roman" panose="02020603050405020304" pitchFamily="18" charset="0"/>
                          <a:cs typeface="Times New Roman" panose="02020603050405020304" pitchFamily="18" charset="0"/>
                        </a:rPr>
                        <a:t>N </a:t>
                      </a:r>
                      <a:r>
                        <a:rPr lang="en-TH" sz="2400" i="0" dirty="0">
                          <a:solidFill>
                            <a:sysClr val="windowText" lastClr="000000"/>
                          </a:solidFill>
                          <a:latin typeface="Times New Roman" panose="02020603050405020304" pitchFamily="18" charset="0"/>
                          <a:cs typeface="Times New Roman" panose="02020603050405020304" pitchFamily="18" charset="0"/>
                        </a:rPr>
                        <a:t>log</a:t>
                      </a:r>
                      <a:r>
                        <a:rPr lang="en-TH" sz="2400" i="1" dirty="0">
                          <a:solidFill>
                            <a:sysClr val="windowText" lastClr="000000"/>
                          </a:solidFill>
                          <a:latin typeface="Times New Roman" panose="02020603050405020304" pitchFamily="18" charset="0"/>
                          <a:cs typeface="Times New Roman" panose="02020603050405020304" pitchFamily="18" charset="0"/>
                        </a:rPr>
                        <a:t> N</a:t>
                      </a: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787746"/>
                  </a:ext>
                </a:extLst>
              </a:tr>
            </a:tbl>
          </a:graphicData>
        </a:graphic>
      </p:graphicFrame>
    </p:spTree>
    <p:extLst>
      <p:ext uri="{BB962C8B-B14F-4D97-AF65-F5344CB8AC3E}">
        <p14:creationId xmlns:p14="http://schemas.microsoft.com/office/powerpoint/2010/main" val="4195707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0CFE-A9DA-FD82-C096-EEEDDFB17E50}"/>
              </a:ext>
            </a:extLst>
          </p:cNvPr>
          <p:cNvSpPr>
            <a:spLocks noGrp="1"/>
          </p:cNvSpPr>
          <p:nvPr>
            <p:ph type="title"/>
          </p:nvPr>
        </p:nvSpPr>
        <p:spPr/>
        <p:txBody>
          <a:bodyPr/>
          <a:lstStyle/>
          <a:p>
            <a:r>
              <a:rPr lang="en-TH" dirty="0">
                <a:latin typeface="Times New Roman" panose="02020603050405020304" pitchFamily="18" charset="0"/>
                <a:cs typeface="Times New Roman" panose="02020603050405020304" pitchFamily="18" charset="0"/>
              </a:rPr>
              <a:t>Our proposed method</a:t>
            </a:r>
          </a:p>
        </p:txBody>
      </p:sp>
      <p:sp>
        <p:nvSpPr>
          <p:cNvPr id="3" name="Content Placeholder 2">
            <a:extLst>
              <a:ext uri="{FF2B5EF4-FFF2-40B4-BE49-F238E27FC236}">
                <a16:creationId xmlns:a16="http://schemas.microsoft.com/office/drawing/2014/main" id="{2B7E00D7-68D5-EAEA-3EE9-C24506D61E17}"/>
              </a:ext>
            </a:extLst>
          </p:cNvPr>
          <p:cNvSpPr>
            <a:spLocks noGrp="1"/>
          </p:cNvSpPr>
          <p:nvPr>
            <p:ph idx="1"/>
          </p:nvPr>
        </p:nvSpPr>
        <p:spPr>
          <a:xfrm>
            <a:off x="838200" y="1690688"/>
            <a:ext cx="6101219" cy="4351338"/>
          </a:xfrm>
        </p:spPr>
        <p:txBody>
          <a:bodyPr>
            <a:normAutofit/>
          </a:bodyPr>
          <a:lstStyle/>
          <a:p>
            <a:r>
              <a:rPr lang="en-US" sz="3200" dirty="0">
                <a:latin typeface="Times New Roman" panose="02020603050405020304" pitchFamily="18" charset="0"/>
                <a:cs typeface="Times New Roman" panose="02020603050405020304" pitchFamily="18" charset="0"/>
              </a:rPr>
              <a:t>We proposed the </a:t>
            </a:r>
            <a:r>
              <a:rPr lang="en-US" sz="3200" b="0" i="0" dirty="0">
                <a:effectLst/>
                <a:latin typeface="Times New Roman" panose="02020603050405020304" pitchFamily="18" charset="0"/>
                <a:cs typeface="Times New Roman" panose="02020603050405020304" pitchFamily="18" charset="0"/>
              </a:rPr>
              <a:t>Online Season Length Estimation </a:t>
            </a:r>
            <a:r>
              <a:rPr lang="en-US" sz="3200" dirty="0">
                <a:latin typeface="Times New Roman" panose="02020603050405020304" pitchFamily="18" charset="0"/>
                <a:cs typeface="Times New Roman" panose="02020603050405020304" pitchFamily="18" charset="0"/>
              </a:rPr>
              <a:t>method </a:t>
            </a:r>
            <a:r>
              <a:rPr lang="en-US" sz="3200" b="0" i="0" dirty="0">
                <a:effectLst/>
                <a:latin typeface="Times New Roman" panose="02020603050405020304" pitchFamily="18" charset="0"/>
                <a:cs typeface="Times New Roman" panose="02020603050405020304" pitchFamily="18" charset="0"/>
              </a:rPr>
              <a:t>(</a:t>
            </a:r>
            <a:r>
              <a:rPr lang="en-US" sz="3200" dirty="0" err="1">
                <a:latin typeface="Times New Roman" panose="02020603050405020304" pitchFamily="18" charset="0"/>
                <a:cs typeface="Times New Roman" panose="02020603050405020304" pitchFamily="18" charset="0"/>
              </a:rPr>
              <a:t>OnlineSLE</a:t>
            </a:r>
            <a:r>
              <a:rPr lang="en-US" sz="3200" dirty="0">
                <a:latin typeface="Times New Roman" panose="02020603050405020304" pitchFamily="18" charset="0"/>
                <a:cs typeface="Times New Roman" panose="02020603050405020304" pitchFamily="18" charset="0"/>
              </a:rPr>
              <a:t>).</a:t>
            </a:r>
          </a:p>
          <a:p>
            <a:pPr lvl="1"/>
            <a:r>
              <a:rPr lang="en-US" sz="2800" dirty="0" err="1">
                <a:latin typeface="Times New Roman" panose="02020603050405020304" pitchFamily="18" charset="0"/>
                <a:cs typeface="Times New Roman" panose="02020603050405020304" pitchFamily="18" charset="0"/>
              </a:rPr>
              <a:t>OnlineSLE</a:t>
            </a:r>
            <a:r>
              <a:rPr lang="en-US" sz="2800" dirty="0">
                <a:latin typeface="Times New Roman" panose="02020603050405020304" pitchFamily="18" charset="0"/>
                <a:cs typeface="Times New Roman" panose="02020603050405020304" pitchFamily="18" charset="0"/>
              </a:rPr>
              <a:t> is a real-time season </a:t>
            </a:r>
          </a:p>
          <a:p>
            <a:pPr marL="719138" lvl="1" indent="0">
              <a:buNone/>
            </a:pPr>
            <a:r>
              <a:rPr lang="en-US" sz="2800" dirty="0">
                <a:latin typeface="Times New Roman" panose="02020603050405020304" pitchFamily="18" charset="0"/>
                <a:cs typeface="Times New Roman" panose="02020603050405020304" pitchFamily="18" charset="0"/>
              </a:rPr>
              <a:t>length estimation method.</a:t>
            </a:r>
          </a:p>
          <a:p>
            <a:pPr lvl="1"/>
            <a:r>
              <a:rPr lang="en-US" sz="2800" dirty="0">
                <a:latin typeface="Times New Roman" panose="02020603050405020304" pitchFamily="18" charset="0"/>
                <a:cs typeface="Times New Roman" panose="02020603050405020304" pitchFamily="18" charset="0"/>
              </a:rPr>
              <a:t>We reduced the time complexity of periodogram computation.</a:t>
            </a:r>
          </a:p>
          <a:p>
            <a:pPr lvl="1"/>
            <a:r>
              <a:rPr lang="en-US" sz="2800" dirty="0">
                <a:latin typeface="Times New Roman" panose="02020603050405020304" pitchFamily="18" charset="0"/>
                <a:cs typeface="Times New Roman" panose="02020603050405020304" pitchFamily="18" charset="0"/>
              </a:rPr>
              <a:t>We proposed a novel method that </a:t>
            </a:r>
          </a:p>
          <a:p>
            <a:pPr marL="719138" lvl="1" indent="-52388">
              <a:buNone/>
            </a:pPr>
            <a:r>
              <a:rPr lang="en-US" sz="2800" dirty="0">
                <a:latin typeface="Times New Roman" panose="02020603050405020304" pitchFamily="18" charset="0"/>
                <a:cs typeface="Times New Roman" panose="02020603050405020304" pitchFamily="18" charset="0"/>
              </a:rPr>
              <a:t>does not utilize ACF.</a:t>
            </a:r>
          </a:p>
        </p:txBody>
      </p:sp>
      <p:graphicFrame>
        <p:nvGraphicFramePr>
          <p:cNvPr id="5" name="Table 4">
            <a:extLst>
              <a:ext uri="{FF2B5EF4-FFF2-40B4-BE49-F238E27FC236}">
                <a16:creationId xmlns:a16="http://schemas.microsoft.com/office/drawing/2014/main" id="{CED8B4D5-DF93-BD3A-605F-E9E6141903D7}"/>
              </a:ext>
            </a:extLst>
          </p:cNvPr>
          <p:cNvGraphicFramePr>
            <a:graphicFrameLocks noGrp="1"/>
          </p:cNvGraphicFramePr>
          <p:nvPr>
            <p:extLst>
              <p:ext uri="{D42A27DB-BD31-4B8C-83A1-F6EECF244321}">
                <p14:modId xmlns:p14="http://schemas.microsoft.com/office/powerpoint/2010/main" val="221296303"/>
              </p:ext>
            </p:extLst>
          </p:nvPr>
        </p:nvGraphicFramePr>
        <p:xfrm>
          <a:off x="6760768" y="2103875"/>
          <a:ext cx="5277803" cy="2743200"/>
        </p:xfrm>
        <a:graphic>
          <a:graphicData uri="http://schemas.openxmlformats.org/drawingml/2006/table">
            <a:tbl>
              <a:tblPr firstRow="1" bandRow="1">
                <a:tableStyleId>{5C22544A-7EE6-4342-B048-85BDC9FD1C3A}</a:tableStyleId>
              </a:tblPr>
              <a:tblGrid>
                <a:gridCol w="1679893">
                  <a:extLst>
                    <a:ext uri="{9D8B030D-6E8A-4147-A177-3AD203B41FA5}">
                      <a16:colId xmlns:a16="http://schemas.microsoft.com/office/drawing/2014/main" val="3133518791"/>
                    </a:ext>
                  </a:extLst>
                </a:gridCol>
                <a:gridCol w="1967230">
                  <a:extLst>
                    <a:ext uri="{9D8B030D-6E8A-4147-A177-3AD203B41FA5}">
                      <a16:colId xmlns:a16="http://schemas.microsoft.com/office/drawing/2014/main" val="1614228200"/>
                    </a:ext>
                  </a:extLst>
                </a:gridCol>
                <a:gridCol w="1630680">
                  <a:extLst>
                    <a:ext uri="{9D8B030D-6E8A-4147-A177-3AD203B41FA5}">
                      <a16:colId xmlns:a16="http://schemas.microsoft.com/office/drawing/2014/main" val="1696622641"/>
                    </a:ext>
                  </a:extLst>
                </a:gridCol>
              </a:tblGrid>
              <a:tr h="370840">
                <a:tc rowSpan="2">
                  <a:txBody>
                    <a:bodyPr/>
                    <a:lstStyle/>
                    <a:p>
                      <a:pPr algn="ctr"/>
                      <a:r>
                        <a:rPr lang="en-TH" sz="2400" dirty="0">
                          <a:solidFill>
                            <a:sysClr val="windowText" lastClr="000000"/>
                          </a:solidFill>
                          <a:latin typeface="Times New Roman" panose="02020603050405020304" pitchFamily="18" charset="0"/>
                          <a:cs typeface="Times New Roman" panose="02020603050405020304" pitchFamily="18"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gridSpan="2">
                  <a:txBody>
                    <a:bodyPr/>
                    <a:lstStyle/>
                    <a:p>
                      <a:pPr algn="ctr"/>
                      <a:r>
                        <a:rPr lang="en-TH" sz="2400" dirty="0">
                          <a:solidFill>
                            <a:sysClr val="windowText" lastClr="000000"/>
                          </a:solidFill>
                          <a:latin typeface="Times New Roman" panose="02020603050405020304" pitchFamily="18" charset="0"/>
                          <a:cs typeface="Times New Roman" panose="02020603050405020304" pitchFamily="18" charset="0"/>
                        </a:rPr>
                        <a:t>Computational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pPr algn="ctr"/>
                      <a:endParaRPr lang="en-TH" sz="24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54968695"/>
                  </a:ext>
                </a:extLst>
              </a:tr>
              <a:tr h="370840">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TH" sz="2400" dirty="0">
                          <a:solidFill>
                            <a:sysClr val="windowText" lastClr="000000"/>
                          </a:solidFill>
                          <a:latin typeface="Times New Roman" panose="02020603050405020304" pitchFamily="18" charset="0"/>
                          <a:cs typeface="Times New Roman" panose="02020603050405020304" pitchFamily="18" charset="0"/>
                        </a:rPr>
                        <a:t>Periodogram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2400" dirty="0">
                          <a:solidFill>
                            <a:sysClr val="windowText" lastClr="000000"/>
                          </a:solidFill>
                          <a:latin typeface="Times New Roman" panose="02020603050405020304" pitchFamily="18" charset="0"/>
                          <a:cs typeface="Times New Roman" panose="02020603050405020304" pitchFamily="18" charset="0"/>
                        </a:rPr>
                        <a:t>ACF</a:t>
                      </a:r>
                      <a:endParaRPr lang="en-TH" sz="24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10556212"/>
                  </a:ext>
                </a:extLst>
              </a:tr>
              <a:tr h="370840">
                <a:tc>
                  <a:txBody>
                    <a:bodyPr/>
                    <a:lstStyle/>
                    <a:p>
                      <a:r>
                        <a:rPr lang="en-TH" sz="2400" dirty="0">
                          <a:solidFill>
                            <a:sysClr val="windowText" lastClr="000000"/>
                          </a:solidFill>
                          <a:latin typeface="Times New Roman" panose="02020603050405020304" pitchFamily="18" charset="0"/>
                          <a:cs typeface="Times New Roman" panose="02020603050405020304" pitchFamily="18" charset="0"/>
                        </a:rPr>
                        <a:t>AutoPeriod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O(</a:t>
                      </a:r>
                      <a:r>
                        <a:rPr lang="en-TH" sz="2400" i="1" dirty="0">
                          <a:solidFill>
                            <a:sysClr val="windowText" lastClr="000000"/>
                          </a:solidFill>
                          <a:latin typeface="Times New Roman" panose="02020603050405020304" pitchFamily="18" charset="0"/>
                          <a:cs typeface="Times New Roman" panose="02020603050405020304" pitchFamily="18" charset="0"/>
                        </a:rPr>
                        <a:t>N </a:t>
                      </a:r>
                      <a:r>
                        <a:rPr lang="en-TH" sz="2400" i="0" dirty="0">
                          <a:solidFill>
                            <a:sysClr val="windowText" lastClr="000000"/>
                          </a:solidFill>
                          <a:latin typeface="Times New Roman" panose="02020603050405020304" pitchFamily="18" charset="0"/>
                          <a:cs typeface="Times New Roman" panose="02020603050405020304" pitchFamily="18" charset="0"/>
                        </a:rPr>
                        <a:t>log</a:t>
                      </a:r>
                      <a:r>
                        <a:rPr lang="en-TH" sz="2400" i="1" dirty="0">
                          <a:solidFill>
                            <a:sysClr val="windowText" lastClr="000000"/>
                          </a:solidFill>
                          <a:latin typeface="Times New Roman" panose="02020603050405020304" pitchFamily="18" charset="0"/>
                          <a:cs typeface="Times New Roman" panose="02020603050405020304" pitchFamily="18" charset="0"/>
                        </a:rPr>
                        <a:t> N</a:t>
                      </a: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O(</a:t>
                      </a:r>
                      <a:r>
                        <a:rPr lang="en-TH" sz="2400" i="1" dirty="0">
                          <a:solidFill>
                            <a:sysClr val="windowText" lastClr="000000"/>
                          </a:solidFill>
                          <a:latin typeface="Times New Roman" panose="02020603050405020304" pitchFamily="18" charset="0"/>
                          <a:cs typeface="Times New Roman" panose="02020603050405020304" pitchFamily="18" charset="0"/>
                        </a:rPr>
                        <a:t>N </a:t>
                      </a:r>
                      <a:r>
                        <a:rPr lang="en-TH" sz="2400" i="0" dirty="0">
                          <a:solidFill>
                            <a:sysClr val="windowText" lastClr="000000"/>
                          </a:solidFill>
                          <a:latin typeface="Times New Roman" panose="02020603050405020304" pitchFamily="18" charset="0"/>
                          <a:cs typeface="Times New Roman" panose="02020603050405020304" pitchFamily="18" charset="0"/>
                        </a:rPr>
                        <a:t>log</a:t>
                      </a:r>
                      <a:r>
                        <a:rPr lang="en-TH" sz="2400" i="1" dirty="0">
                          <a:solidFill>
                            <a:sysClr val="windowText" lastClr="000000"/>
                          </a:solidFill>
                          <a:latin typeface="Times New Roman" panose="02020603050405020304" pitchFamily="18" charset="0"/>
                          <a:cs typeface="Times New Roman" panose="02020603050405020304" pitchFamily="18" charset="0"/>
                        </a:rPr>
                        <a:t> N</a:t>
                      </a: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4893813"/>
                  </a:ext>
                </a:extLst>
              </a:tr>
              <a:tr h="370840">
                <a:tc>
                  <a:txBody>
                    <a:bodyPr/>
                    <a:lstStyle/>
                    <a:p>
                      <a:r>
                        <a:rPr lang="en-TH" sz="2400" dirty="0">
                          <a:solidFill>
                            <a:sysClr val="windowText" lastClr="000000"/>
                          </a:solidFill>
                          <a:latin typeface="Times New Roman" panose="02020603050405020304" pitchFamily="18" charset="0"/>
                          <a:cs typeface="Times New Roman" panose="02020603050405020304" pitchFamily="18" charset="0"/>
                        </a:rPr>
                        <a:t>SAZED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O(</a:t>
                      </a:r>
                      <a:r>
                        <a:rPr lang="en-TH" sz="2400" i="1" dirty="0">
                          <a:solidFill>
                            <a:sysClr val="windowText" lastClr="000000"/>
                          </a:solidFill>
                          <a:latin typeface="Times New Roman" panose="02020603050405020304" pitchFamily="18" charset="0"/>
                          <a:cs typeface="Times New Roman" panose="02020603050405020304" pitchFamily="18" charset="0"/>
                        </a:rPr>
                        <a:t>N </a:t>
                      </a:r>
                      <a:r>
                        <a:rPr lang="en-TH" sz="2400" i="0" dirty="0">
                          <a:solidFill>
                            <a:sysClr val="windowText" lastClr="000000"/>
                          </a:solidFill>
                          <a:latin typeface="Times New Roman" panose="02020603050405020304" pitchFamily="18" charset="0"/>
                          <a:cs typeface="Times New Roman" panose="02020603050405020304" pitchFamily="18" charset="0"/>
                        </a:rPr>
                        <a:t>log</a:t>
                      </a:r>
                      <a:r>
                        <a:rPr lang="en-TH" sz="2400" i="1" dirty="0">
                          <a:solidFill>
                            <a:sysClr val="windowText" lastClr="000000"/>
                          </a:solidFill>
                          <a:latin typeface="Times New Roman" panose="02020603050405020304" pitchFamily="18" charset="0"/>
                          <a:cs typeface="Times New Roman" panose="02020603050405020304" pitchFamily="18" charset="0"/>
                        </a:rPr>
                        <a:t> N</a:t>
                      </a: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O(</a:t>
                      </a:r>
                      <a:r>
                        <a:rPr lang="en-TH" sz="2400" i="1" dirty="0">
                          <a:solidFill>
                            <a:sysClr val="windowText" lastClr="000000"/>
                          </a:solidFill>
                          <a:latin typeface="Times New Roman" panose="02020603050405020304" pitchFamily="18" charset="0"/>
                          <a:cs typeface="Times New Roman" panose="02020603050405020304" pitchFamily="18" charset="0"/>
                        </a:rPr>
                        <a:t>N </a:t>
                      </a:r>
                      <a:r>
                        <a:rPr lang="en-TH" sz="2400" i="0" dirty="0">
                          <a:solidFill>
                            <a:sysClr val="windowText" lastClr="000000"/>
                          </a:solidFill>
                          <a:latin typeface="Times New Roman" panose="02020603050405020304" pitchFamily="18" charset="0"/>
                          <a:cs typeface="Times New Roman" panose="02020603050405020304" pitchFamily="18" charset="0"/>
                        </a:rPr>
                        <a:t>log</a:t>
                      </a:r>
                      <a:r>
                        <a:rPr lang="en-TH" sz="2400" i="1" dirty="0">
                          <a:solidFill>
                            <a:sysClr val="windowText" lastClr="000000"/>
                          </a:solidFill>
                          <a:latin typeface="Times New Roman" panose="02020603050405020304" pitchFamily="18" charset="0"/>
                          <a:cs typeface="Times New Roman" panose="02020603050405020304" pitchFamily="18" charset="0"/>
                        </a:rPr>
                        <a:t> N</a:t>
                      </a: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66402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i="0" kern="1200" dirty="0" err="1">
                          <a:solidFill>
                            <a:sysClr val="windowText" lastClr="000000"/>
                          </a:solidFill>
                          <a:effectLst/>
                          <a:latin typeface="Times New Roman" panose="02020603050405020304" pitchFamily="18" charset="0"/>
                          <a:ea typeface="+mn-ea"/>
                          <a:cs typeface="Times New Roman" panose="02020603050405020304" pitchFamily="18" charset="0"/>
                        </a:rPr>
                        <a:t>FindLength</a:t>
                      </a:r>
                      <a:endParaRPr lang="en-US" sz="2400" i="0" kern="1200" dirty="0">
                        <a:solidFill>
                          <a:sysClr val="windowText" lastClr="000000"/>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ysClr val="windowText" lastClr="000000"/>
                          </a:solidFill>
                          <a:latin typeface="Times New Roman" panose="02020603050405020304" pitchFamily="18" charset="0"/>
                          <a:cs typeface="Times New Roman" panose="02020603050405020304" pitchFamily="18" charset="0"/>
                        </a:rPr>
                        <a:t>O(</a:t>
                      </a:r>
                      <a:r>
                        <a:rPr lang="en-TH" sz="2400" i="1" dirty="0">
                          <a:solidFill>
                            <a:sysClr val="windowText" lastClr="000000"/>
                          </a:solidFill>
                          <a:latin typeface="Times New Roman" panose="02020603050405020304" pitchFamily="18" charset="0"/>
                          <a:cs typeface="Times New Roman" panose="02020603050405020304" pitchFamily="18" charset="0"/>
                        </a:rPr>
                        <a:t>N </a:t>
                      </a:r>
                      <a:r>
                        <a:rPr lang="en-TH" sz="2400" i="0" dirty="0">
                          <a:solidFill>
                            <a:sysClr val="windowText" lastClr="000000"/>
                          </a:solidFill>
                          <a:latin typeface="Times New Roman" panose="02020603050405020304" pitchFamily="18" charset="0"/>
                          <a:cs typeface="Times New Roman" panose="02020603050405020304" pitchFamily="18" charset="0"/>
                        </a:rPr>
                        <a:t>log</a:t>
                      </a:r>
                      <a:r>
                        <a:rPr lang="en-TH" sz="2400" i="1" dirty="0">
                          <a:solidFill>
                            <a:sysClr val="windowText" lastClr="000000"/>
                          </a:solidFill>
                          <a:latin typeface="Times New Roman" panose="02020603050405020304" pitchFamily="18" charset="0"/>
                          <a:cs typeface="Times New Roman" panose="02020603050405020304" pitchFamily="18" charset="0"/>
                        </a:rPr>
                        <a:t> N</a:t>
                      </a:r>
                      <a:r>
                        <a:rPr lang="en-TH" sz="2400"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7877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i="0" kern="1200" dirty="0" err="1">
                          <a:solidFill>
                            <a:srgbClr val="FF0000"/>
                          </a:solidFill>
                          <a:effectLst/>
                          <a:latin typeface="Times New Roman" panose="02020603050405020304" pitchFamily="18" charset="0"/>
                          <a:ea typeface="+mn-ea"/>
                          <a:cs typeface="Times New Roman" panose="02020603050405020304" pitchFamily="18" charset="0"/>
                        </a:rPr>
                        <a:t>OnlineSLE</a:t>
                      </a:r>
                      <a:endParaRPr lang="en-US" sz="2400" i="0" kern="1200" dirty="0">
                        <a:solidFill>
                          <a:srgbClr val="FF0000"/>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400" dirty="0">
                          <a:solidFill>
                            <a:srgbClr val="FF0000"/>
                          </a:solidFill>
                          <a:latin typeface="Times New Roman" panose="02020603050405020304" pitchFamily="18" charset="0"/>
                          <a:cs typeface="Times New Roman" panose="02020603050405020304" pitchFamily="18" charset="0"/>
                        </a:rPr>
                        <a:t>O(</a:t>
                      </a:r>
                      <a:r>
                        <a:rPr lang="en-TH" sz="2400" i="1" dirty="0">
                          <a:solidFill>
                            <a:srgbClr val="FF0000"/>
                          </a:solidFill>
                          <a:latin typeface="Times New Roman" panose="02020603050405020304" pitchFamily="18" charset="0"/>
                          <a:cs typeface="Times New Roman" panose="02020603050405020304" pitchFamily="18" charset="0"/>
                        </a:rPr>
                        <a:t>N</a:t>
                      </a:r>
                      <a:r>
                        <a:rPr lang="en-TH" sz="24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TH" sz="24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4808316"/>
                  </a:ext>
                </a:extLst>
              </a:tr>
            </a:tbl>
          </a:graphicData>
        </a:graphic>
      </p:graphicFrame>
      <p:pic>
        <p:nvPicPr>
          <p:cNvPr id="8" name="Picture 2" descr="静岡大学｜大学ポートレート">
            <a:extLst>
              <a:ext uri="{FF2B5EF4-FFF2-40B4-BE49-F238E27FC236}">
                <a16:creationId xmlns:a16="http://schemas.microsoft.com/office/drawing/2014/main" id="{311FBC63-3291-40C4-8A1D-6D0B8AD83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6">
            <a:extLst>
              <a:ext uri="{FF2B5EF4-FFF2-40B4-BE49-F238E27FC236}">
                <a16:creationId xmlns:a16="http://schemas.microsoft.com/office/drawing/2014/main" id="{B8956CB9-1458-E634-DEDF-D573490F388A}"/>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11</a:t>
            </a:fld>
            <a:endParaRPr lang="en-US"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557F50-A356-E5DF-5CAD-FE73C989E1A9}"/>
              </a:ext>
            </a:extLst>
          </p:cNvPr>
          <p:cNvSpPr txBox="1"/>
          <p:nvPr/>
        </p:nvSpPr>
        <p:spPr>
          <a:xfrm>
            <a:off x="283339" y="5944475"/>
            <a:ext cx="11576580" cy="830997"/>
          </a:xfrm>
          <a:prstGeom prst="rect">
            <a:avLst/>
          </a:prstGeom>
          <a:noFill/>
        </p:spPr>
        <p:txBody>
          <a:bodyPr wrap="square">
            <a:spAutoFit/>
          </a:bodyPr>
          <a:lstStyle/>
          <a:p>
            <a:r>
              <a:rPr lang="en-TH" sz="1600" dirty="0">
                <a:latin typeface="Times New Roman" panose="02020603050405020304" pitchFamily="18" charset="0"/>
                <a:cs typeface="Times New Roman" panose="02020603050405020304" pitchFamily="18" charset="0"/>
              </a:rPr>
              <a:t>[1] J. Paparrizos et. al., “TSB-UAD: an end-to-end benchmark suite for univariate time-series anomaly detection”, VLDB, 15(8) , 2022.</a:t>
            </a:r>
          </a:p>
          <a:p>
            <a:r>
              <a:rPr lang="en-TH" sz="1600" dirty="0">
                <a:latin typeface="Times New Roman" panose="02020603050405020304" pitchFamily="18" charset="0"/>
                <a:cs typeface="Times New Roman" panose="02020603050405020304" pitchFamily="18" charset="0"/>
              </a:rPr>
              <a:t>[2] M. Toller et. al., “SAZED: parameter-free domain-agnostic season length estimation in time series data”, </a:t>
            </a:r>
            <a:r>
              <a:rPr lang="en-US" sz="1600" dirty="0">
                <a:latin typeface="Times New Roman" panose="02020603050405020304" pitchFamily="18" charset="0"/>
                <a:cs typeface="Times New Roman" panose="02020603050405020304" pitchFamily="18" charset="0"/>
              </a:rPr>
              <a:t>DMKD</a:t>
            </a:r>
            <a:r>
              <a:rPr lang="en-TH" sz="1600" dirty="0">
                <a:latin typeface="Times New Roman" panose="02020603050405020304" pitchFamily="18" charset="0"/>
                <a:cs typeface="Times New Roman" panose="02020603050405020304" pitchFamily="18" charset="0"/>
              </a:rPr>
              <a:t>, 33(6), 2019.</a:t>
            </a:r>
          </a:p>
          <a:p>
            <a:r>
              <a:rPr lang="en-TH" sz="1600" dirty="0">
                <a:latin typeface="Times New Roman" panose="02020603050405020304" pitchFamily="18" charset="0"/>
                <a:cs typeface="Times New Roman" panose="02020603050405020304" pitchFamily="18" charset="0"/>
              </a:rPr>
              <a:t>[3] M. Vlachos, P. Yu, and V. Castelli, “On periodicity detection and structural periodic similarity”. SDM, 2005.</a:t>
            </a:r>
          </a:p>
        </p:txBody>
      </p:sp>
    </p:spTree>
    <p:extLst>
      <p:ext uri="{BB962C8B-B14F-4D97-AF65-F5344CB8AC3E}">
        <p14:creationId xmlns:p14="http://schemas.microsoft.com/office/powerpoint/2010/main" val="57783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BD7F-7FF8-E675-000D-1FD337090A2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endParaRPr lang="en-TH"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FE7FCCE-DD67-F4DE-3AA5-C1BF3DAF6DBD}"/>
              </a:ext>
            </a:extLst>
          </p:cNvPr>
          <p:cNvSpPr>
            <a:spLocks noGrp="1"/>
          </p:cNvSpPr>
          <p:nvPr>
            <p:ph idx="1"/>
          </p:nvPr>
        </p:nvSpPr>
        <p:spPr/>
        <p:txBody>
          <a:bodyPr>
            <a:normAutofit/>
          </a:bodyPr>
          <a:lstStyle/>
          <a:p>
            <a:r>
              <a:rPr lang="en-TH" sz="3200" dirty="0">
                <a:solidFill>
                  <a:schemeClr val="bg2">
                    <a:lumMod val="75000"/>
                  </a:schemeClr>
                </a:solidFill>
                <a:latin typeface="Times New Roman" panose="02020603050405020304" pitchFamily="18" charset="0"/>
                <a:cs typeface="Times New Roman" panose="02020603050405020304" pitchFamily="18" charset="0"/>
              </a:rPr>
              <a:t>Backgroud and motivation</a:t>
            </a:r>
          </a:p>
          <a:p>
            <a:r>
              <a:rPr lang="en-US" sz="3200" dirty="0">
                <a:solidFill>
                  <a:schemeClr val="bg2">
                    <a:lumMod val="75000"/>
                  </a:schemeClr>
                </a:solidFill>
                <a:latin typeface="Times New Roman" panose="02020603050405020304" pitchFamily="18" charset="0"/>
                <a:cs typeface="Times New Roman" panose="02020603050405020304" pitchFamily="18" charset="0"/>
              </a:rPr>
              <a:t>Related works</a:t>
            </a:r>
            <a:endParaRPr lang="en-TH" sz="3200" dirty="0">
              <a:solidFill>
                <a:schemeClr val="bg2">
                  <a:lumMod val="75000"/>
                </a:schemeClr>
              </a:solidFill>
              <a:latin typeface="Times New Roman" panose="02020603050405020304" pitchFamily="18" charset="0"/>
              <a:cs typeface="Times New Roman" panose="02020603050405020304" pitchFamily="18" charset="0"/>
            </a:endParaRPr>
          </a:p>
          <a:p>
            <a:r>
              <a:rPr lang="en-TH" sz="3200" dirty="0">
                <a:latin typeface="Times New Roman" panose="02020603050405020304" pitchFamily="18" charset="0"/>
                <a:cs typeface="Times New Roman" panose="02020603050405020304" pitchFamily="18" charset="0"/>
              </a:rPr>
              <a:t>Proposed online season length estimation method</a:t>
            </a:r>
          </a:p>
          <a:p>
            <a:r>
              <a:rPr lang="en-TH" sz="3200" dirty="0">
                <a:solidFill>
                  <a:schemeClr val="bg2">
                    <a:lumMod val="75000"/>
                  </a:schemeClr>
                </a:solidFill>
                <a:latin typeface="Times New Roman" panose="02020603050405020304" pitchFamily="18" charset="0"/>
                <a:cs typeface="Times New Roman" panose="02020603050405020304" pitchFamily="18" charset="0"/>
              </a:rPr>
              <a:t>Experiment</a:t>
            </a:r>
            <a:r>
              <a:rPr lang="th-TH" sz="3200" dirty="0">
                <a:solidFill>
                  <a:schemeClr val="bg2">
                    <a:lumMod val="75000"/>
                  </a:schemeClr>
                </a:solidFill>
                <a:latin typeface="Times New Roman" panose="02020603050405020304" pitchFamily="18" charset="0"/>
                <a:cs typeface="Times New Roman" panose="02020603050405020304" pitchFamily="18" charset="0"/>
              </a:rPr>
              <a:t> </a:t>
            </a:r>
            <a:r>
              <a:rPr lang="en-US" sz="3200" dirty="0">
                <a:solidFill>
                  <a:schemeClr val="bg2">
                    <a:lumMod val="75000"/>
                  </a:schemeClr>
                </a:solidFill>
                <a:latin typeface="Times New Roman" panose="02020603050405020304" pitchFamily="18" charset="0"/>
                <a:cs typeface="Times New Roman" panose="02020603050405020304" pitchFamily="18" charset="0"/>
              </a:rPr>
              <a:t>results</a:t>
            </a:r>
            <a:endParaRPr lang="th-TH" sz="3200" dirty="0">
              <a:solidFill>
                <a:schemeClr val="bg2">
                  <a:lumMod val="75000"/>
                </a:schemeClr>
              </a:solidFill>
              <a:latin typeface="Times New Roman" panose="02020603050405020304" pitchFamily="18" charset="0"/>
              <a:cs typeface="Times New Roman" panose="02020603050405020304" pitchFamily="18" charset="0"/>
            </a:endParaRPr>
          </a:p>
          <a:p>
            <a:r>
              <a:rPr lang="en-TH" sz="3200" dirty="0">
                <a:solidFill>
                  <a:schemeClr val="bg2">
                    <a:lumMod val="75000"/>
                  </a:schemeClr>
                </a:solidFill>
                <a:latin typeface="Times New Roman" panose="02020603050405020304" pitchFamily="18" charset="0"/>
                <a:cs typeface="Times New Roman" panose="02020603050405020304" pitchFamily="18" charset="0"/>
              </a:rPr>
              <a:t>Conclusions</a:t>
            </a:r>
          </a:p>
        </p:txBody>
      </p:sp>
      <p:pic>
        <p:nvPicPr>
          <p:cNvPr id="3" name="Picture 2" descr="静岡大学｜大学ポートレート">
            <a:extLst>
              <a:ext uri="{FF2B5EF4-FFF2-40B4-BE49-F238E27FC236}">
                <a16:creationId xmlns:a16="http://schemas.microsoft.com/office/drawing/2014/main" id="{9A727D15-A2F0-7008-B838-C2128C053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6">
            <a:extLst>
              <a:ext uri="{FF2B5EF4-FFF2-40B4-BE49-F238E27FC236}">
                <a16:creationId xmlns:a16="http://schemas.microsoft.com/office/drawing/2014/main" id="{B0387303-8011-B719-69D9-4C45229E04D0}"/>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12</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1695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A6D26-AD53-0103-0338-DE126CCB59C4}"/>
              </a:ext>
            </a:extLst>
          </p:cNvPr>
          <p:cNvSpPr>
            <a:spLocks noGrp="1"/>
          </p:cNvSpPr>
          <p:nvPr>
            <p:ph type="title"/>
          </p:nvPr>
        </p:nvSpPr>
        <p:spPr/>
        <p:txBody>
          <a:bodyPr>
            <a:normAutofit/>
          </a:bodyPr>
          <a:lstStyle/>
          <a:p>
            <a:r>
              <a:rPr lang="en-US" sz="4000" b="0" i="0" dirty="0">
                <a:effectLst/>
                <a:latin typeface="Times New Roman" panose="02020603050405020304" pitchFamily="18" charset="0"/>
                <a:cs typeface="Times New Roman" panose="02020603050405020304" pitchFamily="18" charset="0"/>
              </a:rPr>
              <a:t>Online season length estimation (</a:t>
            </a:r>
            <a:r>
              <a:rPr lang="en-US" sz="4000" dirty="0" err="1">
                <a:latin typeface="Times New Roman" panose="02020603050405020304" pitchFamily="18" charset="0"/>
                <a:cs typeface="Times New Roman" panose="02020603050405020304" pitchFamily="18" charset="0"/>
              </a:rPr>
              <a:t>OnlineSLE</a:t>
            </a:r>
            <a:r>
              <a:rPr lang="en-US" sz="4000" dirty="0">
                <a:latin typeface="Times New Roman" panose="02020603050405020304" pitchFamily="18" charset="0"/>
                <a:cs typeface="Times New Roman" panose="02020603050405020304" pitchFamily="18" charset="0"/>
              </a:rPr>
              <a:t>)</a:t>
            </a:r>
            <a:endParaRPr lang="en-TH"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879D765-4B47-D7D1-5677-586472EDD363}"/>
              </a:ext>
            </a:extLst>
          </p:cNvPr>
          <p:cNvSpPr>
            <a:spLocks noGrp="1"/>
          </p:cNvSpPr>
          <p:nvPr>
            <p:ph idx="1"/>
          </p:nvPr>
        </p:nvSpPr>
        <p:spPr>
          <a:xfrm>
            <a:off x="838199" y="1886304"/>
            <a:ext cx="10689639" cy="2433859"/>
          </a:xfrm>
        </p:spPr>
        <p:txBody>
          <a:bodyPr>
            <a:normAutofit/>
          </a:bodyPr>
          <a:lstStyle/>
          <a:p>
            <a:r>
              <a:rPr lang="en-US" sz="3200" dirty="0" err="1">
                <a:latin typeface="Times New Roman" panose="02020603050405020304" pitchFamily="18" charset="0"/>
                <a:cs typeface="Times New Roman" panose="02020603050405020304" pitchFamily="18" charset="0"/>
              </a:rPr>
              <a:t>OnlineSLE</a:t>
            </a:r>
            <a:r>
              <a:rPr lang="en-US" sz="3200" dirty="0">
                <a:latin typeface="Times New Roman" panose="02020603050405020304" pitchFamily="18" charset="0"/>
                <a:cs typeface="Times New Roman" panose="02020603050405020304" pitchFamily="18" charset="0"/>
              </a:rPr>
              <a:t> identifies the season length (</a:t>
            </a:r>
            <a:r>
              <a:rPr lang="en-US" sz="3200" i="1" dirty="0">
                <a:latin typeface="Times New Roman" panose="02020603050405020304" pitchFamily="18" charset="0"/>
                <a:cs typeface="Times New Roman" panose="02020603050405020304" pitchFamily="18" charset="0"/>
              </a:rPr>
              <a:t>m</a:t>
            </a:r>
            <a:r>
              <a:rPr lang="en-US" sz="3200" dirty="0">
                <a:latin typeface="Times New Roman" panose="02020603050405020304" pitchFamily="18" charset="0"/>
                <a:cs typeface="Times New Roman" panose="02020603050405020304" pitchFamily="18" charset="0"/>
              </a:rPr>
              <a:t>) for each incoming data (</a:t>
            </a:r>
            <a:r>
              <a:rPr lang="en-US" sz="3200" i="1" dirty="0" err="1">
                <a:latin typeface="Times New Roman" panose="02020603050405020304" pitchFamily="18" charset="0"/>
                <a:cs typeface="Times New Roman" panose="02020603050405020304" pitchFamily="18" charset="0"/>
              </a:rPr>
              <a:t>x</a:t>
            </a:r>
            <a:r>
              <a:rPr lang="en-US" sz="3200" i="1" baseline="-25000" dirty="0" err="1">
                <a:latin typeface="Times New Roman" panose="02020603050405020304" pitchFamily="18" charset="0"/>
                <a:cs typeface="Times New Roman" panose="02020603050405020304" pitchFamily="18" charset="0"/>
              </a:rPr>
              <a:t>t</a:t>
            </a:r>
            <a:r>
              <a:rPr lang="en-US" sz="3200" dirty="0">
                <a:latin typeface="Times New Roman" panose="02020603050405020304" pitchFamily="18" charset="0"/>
                <a:cs typeface="Times New Roman" panose="02020603050405020304" pitchFamily="18" charset="0"/>
              </a:rPr>
              <a:t>).</a:t>
            </a:r>
          </a:p>
          <a:p>
            <a:r>
              <a:rPr lang="en-US" sz="3200" dirty="0" err="1">
                <a:latin typeface="Times New Roman" panose="02020603050405020304" pitchFamily="18" charset="0"/>
                <a:cs typeface="Times New Roman" panose="02020603050405020304" pitchFamily="18" charset="0"/>
              </a:rPr>
              <a:t>OnlineSLE</a:t>
            </a:r>
            <a:r>
              <a:rPr lang="en-US" sz="3200" dirty="0">
                <a:latin typeface="Times New Roman" panose="02020603050405020304" pitchFamily="18" charset="0"/>
                <a:cs typeface="Times New Roman" panose="02020603050405020304" pitchFamily="18" charset="0"/>
              </a:rPr>
              <a:t> consists of three steps:</a:t>
            </a:r>
          </a:p>
        </p:txBody>
      </p:sp>
      <p:sp>
        <p:nvSpPr>
          <p:cNvPr id="4" name="Rectangle 3">
            <a:extLst>
              <a:ext uri="{FF2B5EF4-FFF2-40B4-BE49-F238E27FC236}">
                <a16:creationId xmlns:a16="http://schemas.microsoft.com/office/drawing/2014/main" id="{CF2B31FE-DF61-0221-9753-30A6A1DF5DF3}"/>
              </a:ext>
            </a:extLst>
          </p:cNvPr>
          <p:cNvSpPr/>
          <p:nvPr/>
        </p:nvSpPr>
        <p:spPr>
          <a:xfrm>
            <a:off x="4932958" y="3997862"/>
            <a:ext cx="1597307" cy="94834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000" dirty="0">
                <a:latin typeface="Times New Roman" panose="02020603050405020304" pitchFamily="18" charset="0"/>
                <a:cs typeface="Times New Roman" panose="02020603050405020304" pitchFamily="18" charset="0"/>
              </a:rPr>
              <a:t>Peridogram</a:t>
            </a:r>
          </a:p>
          <a:p>
            <a:pPr algn="ctr"/>
            <a:r>
              <a:rPr lang="en-TH" sz="2000" dirty="0">
                <a:latin typeface="Times New Roman" panose="02020603050405020304" pitchFamily="18" charset="0"/>
                <a:cs typeface="Times New Roman" panose="02020603050405020304" pitchFamily="18" charset="0"/>
              </a:rPr>
              <a:t>computation</a:t>
            </a:r>
          </a:p>
        </p:txBody>
      </p:sp>
      <p:sp>
        <p:nvSpPr>
          <p:cNvPr id="9" name="Rectangle 8">
            <a:extLst>
              <a:ext uri="{FF2B5EF4-FFF2-40B4-BE49-F238E27FC236}">
                <a16:creationId xmlns:a16="http://schemas.microsoft.com/office/drawing/2014/main" id="{DDB22C72-77DC-2171-7027-181EF10FB42F}"/>
              </a:ext>
            </a:extLst>
          </p:cNvPr>
          <p:cNvSpPr/>
          <p:nvPr/>
        </p:nvSpPr>
        <p:spPr>
          <a:xfrm>
            <a:off x="7483752" y="4041609"/>
            <a:ext cx="1745848" cy="94834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Identify </a:t>
            </a:r>
          </a:p>
          <a:p>
            <a:pPr algn="ctr"/>
            <a:r>
              <a:rPr lang="en-US" sz="2000" dirty="0">
                <a:latin typeface="Times New Roman" panose="02020603050405020304" pitchFamily="18" charset="0"/>
                <a:cs typeface="Times New Roman" panose="02020603050405020304" pitchFamily="18" charset="0"/>
              </a:rPr>
              <a:t>season length</a:t>
            </a:r>
            <a:endParaRPr lang="en-TH"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8FA41A3-FC1F-45D6-CEE5-E3AB18FBBB5F}"/>
              </a:ext>
            </a:extLst>
          </p:cNvPr>
          <p:cNvSpPr txBox="1"/>
          <p:nvPr/>
        </p:nvSpPr>
        <p:spPr>
          <a:xfrm>
            <a:off x="9786841" y="4242148"/>
            <a:ext cx="2205797" cy="707886"/>
          </a:xfrm>
          <a:prstGeom prst="rect">
            <a:avLst/>
          </a:prstGeom>
          <a:noFill/>
        </p:spPr>
        <p:txBody>
          <a:bodyPr wrap="square">
            <a:spAutoFit/>
          </a:bodyPr>
          <a:lstStyle/>
          <a:p>
            <a:pPr algn="ctr"/>
            <a:r>
              <a:rPr lang="en-TH" sz="2000" dirty="0">
                <a:latin typeface="Times New Roman" panose="02020603050405020304" pitchFamily="18" charset="0"/>
                <a:cs typeface="Times New Roman" panose="02020603050405020304" pitchFamily="18" charset="0"/>
              </a:rPr>
              <a:t>Season length </a:t>
            </a:r>
          </a:p>
          <a:p>
            <a:pPr algn="ctr"/>
            <a:r>
              <a:rPr lang="en-TH" sz="2000" dirty="0">
                <a:latin typeface="Times New Roman" panose="02020603050405020304" pitchFamily="18" charset="0"/>
                <a:cs typeface="Times New Roman" panose="02020603050405020304" pitchFamily="18" charset="0"/>
              </a:rPr>
              <a:t>at </a:t>
            </a:r>
            <a:r>
              <a:rPr lang="en-TH" sz="2000" i="1" dirty="0">
                <a:latin typeface="Times New Roman" panose="02020603050405020304" pitchFamily="18" charset="0"/>
                <a:cs typeface="Times New Roman" panose="02020603050405020304" pitchFamily="18" charset="0"/>
              </a:rPr>
              <a:t>t</a:t>
            </a:r>
          </a:p>
        </p:txBody>
      </p:sp>
      <p:sp>
        <p:nvSpPr>
          <p:cNvPr id="14" name="TextBox 13">
            <a:extLst>
              <a:ext uri="{FF2B5EF4-FFF2-40B4-BE49-F238E27FC236}">
                <a16:creationId xmlns:a16="http://schemas.microsoft.com/office/drawing/2014/main" id="{F8A95BD3-F416-56F3-3865-DF02D17A9D6E}"/>
              </a:ext>
            </a:extLst>
          </p:cNvPr>
          <p:cNvSpPr txBox="1"/>
          <p:nvPr/>
        </p:nvSpPr>
        <p:spPr>
          <a:xfrm>
            <a:off x="687983" y="4705927"/>
            <a:ext cx="1745848" cy="369332"/>
          </a:xfrm>
          <a:prstGeom prst="rect">
            <a:avLst/>
          </a:prstGeom>
          <a:noFill/>
        </p:spPr>
        <p:txBody>
          <a:bodyPr wrap="square">
            <a:spAutoFit/>
          </a:bodyPr>
          <a:lstStyle/>
          <a:p>
            <a:r>
              <a:rPr lang="en-TH" dirty="0">
                <a:latin typeface="Times New Roman" panose="02020603050405020304" pitchFamily="18" charset="0"/>
                <a:cs typeface="Times New Roman" panose="02020603050405020304" pitchFamily="18" charset="0"/>
              </a:rPr>
              <a:t>Incoming data</a:t>
            </a:r>
            <a:endParaRPr lang="en-TH" i="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19EADC3-B2BD-23ED-CCC1-395D9255C97E}"/>
              </a:ext>
            </a:extLst>
          </p:cNvPr>
          <p:cNvSpPr txBox="1"/>
          <p:nvPr/>
        </p:nvSpPr>
        <p:spPr>
          <a:xfrm>
            <a:off x="1161523" y="4207539"/>
            <a:ext cx="462988" cy="523220"/>
          </a:xfrm>
          <a:prstGeom prst="rect">
            <a:avLst/>
          </a:prstGeom>
          <a:noFill/>
        </p:spPr>
        <p:txBody>
          <a:bodyPr wrap="square">
            <a:spAutoFit/>
          </a:bodyPr>
          <a:lstStyle/>
          <a:p>
            <a:r>
              <a:rPr lang="en-TH" sz="2800" i="1" dirty="0">
                <a:latin typeface="Times New Roman" panose="02020603050405020304" pitchFamily="18" charset="0"/>
                <a:cs typeface="Times New Roman" panose="02020603050405020304" pitchFamily="18" charset="0"/>
              </a:rPr>
              <a:t>x</a:t>
            </a:r>
            <a:r>
              <a:rPr lang="en-TH" sz="2800" i="1" baseline="-25000" dirty="0">
                <a:latin typeface="Times New Roman" panose="02020603050405020304" pitchFamily="18" charset="0"/>
                <a:cs typeface="Times New Roman" panose="02020603050405020304" pitchFamily="18" charset="0"/>
              </a:rPr>
              <a:t>t</a:t>
            </a:r>
          </a:p>
        </p:txBody>
      </p:sp>
      <p:sp>
        <p:nvSpPr>
          <p:cNvPr id="16" name="Rectangle 15">
            <a:extLst>
              <a:ext uri="{FF2B5EF4-FFF2-40B4-BE49-F238E27FC236}">
                <a16:creationId xmlns:a16="http://schemas.microsoft.com/office/drawing/2014/main" id="{0A03F1C9-ABF0-6A58-F937-3F04BBC79031}"/>
              </a:ext>
            </a:extLst>
          </p:cNvPr>
          <p:cNvSpPr/>
          <p:nvPr/>
        </p:nvSpPr>
        <p:spPr>
          <a:xfrm>
            <a:off x="2542357" y="3994979"/>
            <a:ext cx="1597307" cy="94834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000" dirty="0">
                <a:latin typeface="Times New Roman" panose="02020603050405020304" pitchFamily="18" charset="0"/>
                <a:cs typeface="Times New Roman" panose="02020603050405020304" pitchFamily="18" charset="0"/>
              </a:rPr>
              <a:t>Updating the sliding window</a:t>
            </a:r>
          </a:p>
        </p:txBody>
      </p:sp>
      <p:sp>
        <p:nvSpPr>
          <p:cNvPr id="18" name="Right Arrow 17">
            <a:extLst>
              <a:ext uri="{FF2B5EF4-FFF2-40B4-BE49-F238E27FC236}">
                <a16:creationId xmlns:a16="http://schemas.microsoft.com/office/drawing/2014/main" id="{652A9890-C778-CEF5-B2C1-9977DD086572}"/>
              </a:ext>
            </a:extLst>
          </p:cNvPr>
          <p:cNvSpPr/>
          <p:nvPr/>
        </p:nvSpPr>
        <p:spPr>
          <a:xfrm>
            <a:off x="1789664" y="4357279"/>
            <a:ext cx="658051" cy="381818"/>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9" name="Right Arrow 18">
            <a:extLst>
              <a:ext uri="{FF2B5EF4-FFF2-40B4-BE49-F238E27FC236}">
                <a16:creationId xmlns:a16="http://schemas.microsoft.com/office/drawing/2014/main" id="{4A5BF3DC-B2F8-322B-85FB-94FD3541202D}"/>
              </a:ext>
            </a:extLst>
          </p:cNvPr>
          <p:cNvSpPr/>
          <p:nvPr/>
        </p:nvSpPr>
        <p:spPr>
          <a:xfrm>
            <a:off x="4189772" y="4371347"/>
            <a:ext cx="710693" cy="381818"/>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0" name="Right Arrow 19">
            <a:extLst>
              <a:ext uri="{FF2B5EF4-FFF2-40B4-BE49-F238E27FC236}">
                <a16:creationId xmlns:a16="http://schemas.microsoft.com/office/drawing/2014/main" id="{37435658-52EB-432D-8461-C496A142FB28}"/>
              </a:ext>
            </a:extLst>
          </p:cNvPr>
          <p:cNvSpPr/>
          <p:nvPr/>
        </p:nvSpPr>
        <p:spPr>
          <a:xfrm>
            <a:off x="6664533" y="4404689"/>
            <a:ext cx="710693" cy="381818"/>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2" name="Right Arrow 21">
            <a:extLst>
              <a:ext uri="{FF2B5EF4-FFF2-40B4-BE49-F238E27FC236}">
                <a16:creationId xmlns:a16="http://schemas.microsoft.com/office/drawing/2014/main" id="{0E4BE116-5B17-1813-FD6B-85A9131FC55C}"/>
              </a:ext>
            </a:extLst>
          </p:cNvPr>
          <p:cNvSpPr/>
          <p:nvPr/>
        </p:nvSpPr>
        <p:spPr>
          <a:xfrm>
            <a:off x="9307236" y="4357279"/>
            <a:ext cx="710693" cy="381818"/>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pic>
        <p:nvPicPr>
          <p:cNvPr id="5" name="Picture 2" descr="静岡大学｜大学ポートレート">
            <a:extLst>
              <a:ext uri="{FF2B5EF4-FFF2-40B4-BE49-F238E27FC236}">
                <a16:creationId xmlns:a16="http://schemas.microsoft.com/office/drawing/2014/main" id="{7507B4B6-D330-B532-DBA5-271ADA15D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6">
            <a:extLst>
              <a:ext uri="{FF2B5EF4-FFF2-40B4-BE49-F238E27FC236}">
                <a16:creationId xmlns:a16="http://schemas.microsoft.com/office/drawing/2014/main" id="{639C8678-E899-B171-64A8-A7D7ACF04644}"/>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13</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300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DB78-8CDB-2380-3B6D-8C5BAF783BE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Our framework: Step1</a:t>
            </a:r>
            <a:endParaRPr lang="en-TH" dirty="0"/>
          </a:p>
        </p:txBody>
      </p:sp>
      <p:sp>
        <p:nvSpPr>
          <p:cNvPr id="3" name="Content Placeholder 2">
            <a:extLst>
              <a:ext uri="{FF2B5EF4-FFF2-40B4-BE49-F238E27FC236}">
                <a16:creationId xmlns:a16="http://schemas.microsoft.com/office/drawing/2014/main" id="{9B8E3880-D52B-9089-8874-B4BAC644D037}"/>
              </a:ext>
            </a:extLst>
          </p:cNvPr>
          <p:cNvSpPr>
            <a:spLocks noGrp="1"/>
          </p:cNvSpPr>
          <p:nvPr>
            <p:ph idx="1"/>
          </p:nvPr>
        </p:nvSpPr>
        <p:spPr>
          <a:xfrm>
            <a:off x="838200" y="1825625"/>
            <a:ext cx="11077135" cy="4351338"/>
          </a:xfrm>
        </p:spPr>
        <p:txBody>
          <a:bodyPr>
            <a:normAutofit/>
          </a:bodyPr>
          <a:lstStyle/>
          <a:p>
            <a:r>
              <a:rPr lang="en-US" sz="3200" dirty="0">
                <a:latin typeface="Times New Roman" panose="02020603050405020304" pitchFamily="18" charset="0"/>
                <a:cs typeface="Times New Roman" panose="02020603050405020304" pitchFamily="18" charset="0"/>
              </a:rPr>
              <a:t>We maintain our sliding window using a First-in, First-out approach:</a:t>
            </a:r>
          </a:p>
          <a:p>
            <a:pPr lvl="1"/>
            <a:r>
              <a:rPr lang="en-US" sz="3200" dirty="0">
                <a:latin typeface="Times New Roman" panose="02020603050405020304" pitchFamily="18" charset="0"/>
                <a:cs typeface="Times New Roman" panose="02020603050405020304" pitchFamily="18" charset="0"/>
              </a:rPr>
              <a:t>Removing the oldest data (</a:t>
            </a:r>
            <a:r>
              <a:rPr lang="en-US" sz="3200" i="1" dirty="0" err="1">
                <a:latin typeface="Times New Roman" panose="02020603050405020304" pitchFamily="18" charset="0"/>
                <a:cs typeface="Times New Roman" panose="02020603050405020304" pitchFamily="18" charset="0"/>
              </a:rPr>
              <a:t>x</a:t>
            </a:r>
            <a:r>
              <a:rPr lang="en-US" sz="3200" baseline="-25000" dirty="0" err="1">
                <a:latin typeface="Times New Roman" panose="02020603050405020304" pitchFamily="18" charset="0"/>
                <a:cs typeface="Times New Roman" panose="02020603050405020304" pitchFamily="18" charset="0"/>
              </a:rPr>
              <a:t>oldest</a:t>
            </a:r>
            <a:r>
              <a:rPr lang="en-US" sz="3200" dirty="0">
                <a:latin typeface="Times New Roman" panose="02020603050405020304" pitchFamily="18" charset="0"/>
                <a:cs typeface="Times New Roman" panose="02020603050405020304" pitchFamily="18" charset="0"/>
              </a:rPr>
              <a:t>) from the sliding window (</a:t>
            </a:r>
            <a:r>
              <a:rPr lang="en-US" sz="3200" i="1" dirty="0">
                <a:latin typeface="Times New Roman" panose="02020603050405020304" pitchFamily="18" charset="0"/>
                <a:cs typeface="Times New Roman" panose="02020603050405020304" pitchFamily="18" charset="0"/>
              </a:rPr>
              <a:t>W</a:t>
            </a:r>
            <a:r>
              <a:rPr lang="en-US" sz="3200" dirty="0">
                <a:latin typeface="Times New Roman" panose="02020603050405020304" pitchFamily="18" charset="0"/>
                <a:cs typeface="Times New Roman" panose="02020603050405020304" pitchFamily="18" charset="0"/>
              </a:rPr>
              <a:t>)</a:t>
            </a:r>
          </a:p>
          <a:p>
            <a:pPr lvl="1"/>
            <a:r>
              <a:rPr lang="en-US" sz="3200" dirty="0">
                <a:latin typeface="Times New Roman" panose="02020603050405020304" pitchFamily="18" charset="0"/>
                <a:cs typeface="Times New Roman" panose="02020603050405020304" pitchFamily="18" charset="0"/>
              </a:rPr>
              <a:t>Appending incoming data (</a:t>
            </a:r>
            <a:r>
              <a:rPr lang="en-US" sz="3200" i="1" dirty="0">
                <a:latin typeface="Times New Roman" panose="02020603050405020304" pitchFamily="18" charset="0"/>
                <a:cs typeface="Times New Roman" panose="02020603050405020304" pitchFamily="18" charset="0"/>
              </a:rPr>
              <a:t>x</a:t>
            </a:r>
            <a:r>
              <a:rPr lang="en-US" sz="3200" i="1" baseline="-25000" dirty="0">
                <a:latin typeface="Times New Roman" panose="02020603050405020304" pitchFamily="18" charset="0"/>
                <a:cs typeface="Times New Roman" panose="02020603050405020304" pitchFamily="18" charset="0"/>
              </a:rPr>
              <a:t>t</a:t>
            </a:r>
            <a:r>
              <a:rPr lang="en-US" sz="3200" dirty="0">
                <a:latin typeface="Times New Roman" panose="02020603050405020304" pitchFamily="18" charset="0"/>
                <a:cs typeface="Times New Roman" panose="02020603050405020304" pitchFamily="18" charset="0"/>
              </a:rPr>
              <a:t>) to the sliding window</a:t>
            </a:r>
            <a:endParaRPr lang="en-TH"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58AB4B-D536-8A11-CC1A-1331B0820C83}"/>
              </a:ext>
            </a:extLst>
          </p:cNvPr>
          <p:cNvSpPr txBox="1"/>
          <p:nvPr/>
        </p:nvSpPr>
        <p:spPr>
          <a:xfrm>
            <a:off x="9131017" y="5284584"/>
            <a:ext cx="462988" cy="523220"/>
          </a:xfrm>
          <a:prstGeom prst="rect">
            <a:avLst/>
          </a:prstGeom>
          <a:noFill/>
        </p:spPr>
        <p:txBody>
          <a:bodyPr wrap="square">
            <a:spAutoFit/>
          </a:bodyPr>
          <a:lstStyle/>
          <a:p>
            <a:r>
              <a:rPr lang="en-TH" sz="2800" i="1" dirty="0">
                <a:latin typeface="Times New Roman" panose="02020603050405020304" pitchFamily="18" charset="0"/>
                <a:cs typeface="Times New Roman" panose="02020603050405020304" pitchFamily="18" charset="0"/>
              </a:rPr>
              <a:t>x</a:t>
            </a:r>
            <a:r>
              <a:rPr lang="en-TH" sz="2800" i="1" baseline="-25000" dirty="0">
                <a:latin typeface="Times New Roman" panose="02020603050405020304" pitchFamily="18" charset="0"/>
                <a:cs typeface="Times New Roman" panose="02020603050405020304" pitchFamily="18" charset="0"/>
              </a:rPr>
              <a:t>t</a:t>
            </a:r>
          </a:p>
        </p:txBody>
      </p:sp>
      <p:graphicFrame>
        <p:nvGraphicFramePr>
          <p:cNvPr id="14" name="Table 13">
            <a:extLst>
              <a:ext uri="{FF2B5EF4-FFF2-40B4-BE49-F238E27FC236}">
                <a16:creationId xmlns:a16="http://schemas.microsoft.com/office/drawing/2014/main" id="{BCD211F6-2FB6-615C-B7D7-2C62AD4DBC08}"/>
              </a:ext>
            </a:extLst>
          </p:cNvPr>
          <p:cNvGraphicFramePr>
            <a:graphicFrameLocks noGrp="1"/>
          </p:cNvGraphicFramePr>
          <p:nvPr/>
        </p:nvGraphicFramePr>
        <p:xfrm>
          <a:off x="1732067" y="4479075"/>
          <a:ext cx="8128000" cy="5791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76842758"/>
                    </a:ext>
                  </a:extLst>
                </a:gridCol>
                <a:gridCol w="1016000">
                  <a:extLst>
                    <a:ext uri="{9D8B030D-6E8A-4147-A177-3AD203B41FA5}">
                      <a16:colId xmlns:a16="http://schemas.microsoft.com/office/drawing/2014/main" val="3580880974"/>
                    </a:ext>
                  </a:extLst>
                </a:gridCol>
                <a:gridCol w="1016000">
                  <a:extLst>
                    <a:ext uri="{9D8B030D-6E8A-4147-A177-3AD203B41FA5}">
                      <a16:colId xmlns:a16="http://schemas.microsoft.com/office/drawing/2014/main" val="60591596"/>
                    </a:ext>
                  </a:extLst>
                </a:gridCol>
                <a:gridCol w="1016000">
                  <a:extLst>
                    <a:ext uri="{9D8B030D-6E8A-4147-A177-3AD203B41FA5}">
                      <a16:colId xmlns:a16="http://schemas.microsoft.com/office/drawing/2014/main" val="2942388603"/>
                    </a:ext>
                  </a:extLst>
                </a:gridCol>
                <a:gridCol w="1016000">
                  <a:extLst>
                    <a:ext uri="{9D8B030D-6E8A-4147-A177-3AD203B41FA5}">
                      <a16:colId xmlns:a16="http://schemas.microsoft.com/office/drawing/2014/main" val="635530579"/>
                    </a:ext>
                  </a:extLst>
                </a:gridCol>
                <a:gridCol w="1016000">
                  <a:extLst>
                    <a:ext uri="{9D8B030D-6E8A-4147-A177-3AD203B41FA5}">
                      <a16:colId xmlns:a16="http://schemas.microsoft.com/office/drawing/2014/main" val="1218429929"/>
                    </a:ext>
                  </a:extLst>
                </a:gridCol>
                <a:gridCol w="1016000">
                  <a:extLst>
                    <a:ext uri="{9D8B030D-6E8A-4147-A177-3AD203B41FA5}">
                      <a16:colId xmlns:a16="http://schemas.microsoft.com/office/drawing/2014/main" val="718137902"/>
                    </a:ext>
                  </a:extLst>
                </a:gridCol>
                <a:gridCol w="1016000">
                  <a:extLst>
                    <a:ext uri="{9D8B030D-6E8A-4147-A177-3AD203B41FA5}">
                      <a16:colId xmlns:a16="http://schemas.microsoft.com/office/drawing/2014/main" val="3958821516"/>
                    </a:ext>
                  </a:extLst>
                </a:gridCol>
              </a:tblGrid>
              <a:tr h="370840">
                <a:tc>
                  <a:txBody>
                    <a:bodyPr/>
                    <a:lstStyle/>
                    <a:p>
                      <a:r>
                        <a:rPr lang="en-TH" sz="3200" dirty="0">
                          <a:solidFill>
                            <a:schemeClr val="tx1"/>
                          </a:solidFill>
                          <a:latin typeface="Times New Roman" panose="02020603050405020304" pitchFamily="18" charset="0"/>
                          <a:cs typeface="Times New Roman" panose="02020603050405020304" pitchFamily="18" charset="0"/>
                        </a:rPr>
                        <a:t>10</a:t>
                      </a:r>
                      <a:endParaRPr lang="en-TH" sz="320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TH" sz="3200" baseline="0" dirty="0">
                          <a:solidFill>
                            <a:schemeClr val="tx1"/>
                          </a:solidFill>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TH" sz="3200"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TH" sz="320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TH" sz="3200" dirty="0">
                          <a:solidFill>
                            <a:schemeClr val="tx1"/>
                          </a:solidFill>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TH" sz="3200" dirty="0">
                          <a:solidFill>
                            <a:schemeClr val="tx1"/>
                          </a:solidFill>
                          <a:latin typeface="Times New Roman" panose="02020603050405020304" pitchFamily="18" charset="0"/>
                          <a:cs typeface="Times New Roman" panose="02020603050405020304" pitchFamily="18" charset="0"/>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TH" sz="3200" dirty="0">
                          <a:solidFill>
                            <a:schemeClr val="tx1"/>
                          </a:solidFill>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TH" sz="3200" dirty="0">
                          <a:solidFill>
                            <a:schemeClr val="tx1"/>
                          </a:solidFill>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6022058"/>
                  </a:ext>
                </a:extLst>
              </a:tr>
            </a:tbl>
          </a:graphicData>
        </a:graphic>
      </p:graphicFrame>
      <p:sp>
        <p:nvSpPr>
          <p:cNvPr id="16" name="TextBox 15">
            <a:extLst>
              <a:ext uri="{FF2B5EF4-FFF2-40B4-BE49-F238E27FC236}">
                <a16:creationId xmlns:a16="http://schemas.microsoft.com/office/drawing/2014/main" id="{DD86C361-B4BC-65C1-EDFD-1AFF833DF0DA}"/>
              </a:ext>
            </a:extLst>
          </p:cNvPr>
          <p:cNvSpPr txBox="1"/>
          <p:nvPr/>
        </p:nvSpPr>
        <p:spPr>
          <a:xfrm>
            <a:off x="1771808" y="5319805"/>
            <a:ext cx="1155748" cy="523220"/>
          </a:xfrm>
          <a:prstGeom prst="rect">
            <a:avLst/>
          </a:prstGeom>
          <a:noFill/>
        </p:spPr>
        <p:txBody>
          <a:bodyPr wrap="square">
            <a:spAutoFit/>
          </a:bodyPr>
          <a:lstStyle/>
          <a:p>
            <a:r>
              <a:rPr lang="en-US" sz="2800" i="1" dirty="0" err="1">
                <a:latin typeface="Times New Roman" panose="02020603050405020304" pitchFamily="18" charset="0"/>
                <a:cs typeface="Times New Roman" panose="02020603050405020304" pitchFamily="18" charset="0"/>
              </a:rPr>
              <a:t>x</a:t>
            </a:r>
            <a:r>
              <a:rPr lang="en-US" sz="2800" baseline="-25000" dirty="0" err="1">
                <a:latin typeface="Times New Roman" panose="02020603050405020304" pitchFamily="18" charset="0"/>
                <a:cs typeface="Times New Roman" panose="02020603050405020304" pitchFamily="18" charset="0"/>
              </a:rPr>
              <a:t>oldest</a:t>
            </a:r>
            <a:endParaRPr lang="en-TH" sz="2800" dirty="0"/>
          </a:p>
        </p:txBody>
      </p:sp>
      <p:pic>
        <p:nvPicPr>
          <p:cNvPr id="7" name="Picture 2" descr="静岡大学｜大学ポートレート">
            <a:extLst>
              <a:ext uri="{FF2B5EF4-FFF2-40B4-BE49-F238E27FC236}">
                <a16:creationId xmlns:a16="http://schemas.microsoft.com/office/drawing/2014/main" id="{3EF18963-38C3-62E2-67C6-B5B2D829D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6">
            <a:extLst>
              <a:ext uri="{FF2B5EF4-FFF2-40B4-BE49-F238E27FC236}">
                <a16:creationId xmlns:a16="http://schemas.microsoft.com/office/drawing/2014/main" id="{1889D46B-D614-0201-3F5D-EDB9F16C4308}"/>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14</a:t>
            </a:fld>
            <a:endParaRPr lang="en-US" sz="18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E6610F0-5FE3-07D2-3442-35A4EB396B83}"/>
              </a:ext>
            </a:extLst>
          </p:cNvPr>
          <p:cNvSpPr/>
          <p:nvPr/>
        </p:nvSpPr>
        <p:spPr>
          <a:xfrm>
            <a:off x="1732067" y="4479075"/>
            <a:ext cx="992845" cy="5791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0" name="Rectangle 9">
            <a:extLst>
              <a:ext uri="{FF2B5EF4-FFF2-40B4-BE49-F238E27FC236}">
                <a16:creationId xmlns:a16="http://schemas.microsoft.com/office/drawing/2014/main" id="{4AC0799C-06C5-C22C-07B7-1A51A43AE48C}"/>
              </a:ext>
            </a:extLst>
          </p:cNvPr>
          <p:cNvSpPr/>
          <p:nvPr/>
        </p:nvSpPr>
        <p:spPr>
          <a:xfrm>
            <a:off x="8866088" y="4479075"/>
            <a:ext cx="992845" cy="5791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138190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0C5D-2A60-CCA3-A5D8-01A1EF9D554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Our framework: Step2</a:t>
            </a:r>
            <a:endParaRPr lang="en-TH" dirty="0"/>
          </a:p>
        </p:txBody>
      </p:sp>
      <p:sp>
        <p:nvSpPr>
          <p:cNvPr id="3" name="Content Placeholder 2">
            <a:extLst>
              <a:ext uri="{FF2B5EF4-FFF2-40B4-BE49-F238E27FC236}">
                <a16:creationId xmlns:a16="http://schemas.microsoft.com/office/drawing/2014/main" id="{0286C661-0B12-1DF1-F207-34BCA80A4FC1}"/>
              </a:ext>
            </a:extLst>
          </p:cNvPr>
          <p:cNvSpPr>
            <a:spLocks noGrp="1"/>
          </p:cNvSpPr>
          <p:nvPr>
            <p:ph idx="1"/>
          </p:nvPr>
        </p:nvSpPr>
        <p:spPr>
          <a:xfrm>
            <a:off x="838199" y="1825625"/>
            <a:ext cx="11092543" cy="1603375"/>
          </a:xfrm>
        </p:spPr>
        <p:txBody>
          <a:bodyPr>
            <a:normAutofit/>
          </a:bodyPr>
          <a:lstStyle/>
          <a:p>
            <a:r>
              <a:rPr lang="en-US" sz="2800" dirty="0">
                <a:latin typeface="Times New Roman" panose="02020603050405020304" pitchFamily="18" charset="0"/>
                <a:cs typeface="Times New Roman" panose="02020603050405020304" pitchFamily="18" charset="0"/>
              </a:rPr>
              <a:t>Periodogram is a diagram in </a:t>
            </a:r>
            <a:r>
              <a:rPr lang="en-US" sz="2800" u="sng" dirty="0">
                <a:solidFill>
                  <a:srgbClr val="FF0000"/>
                </a:solidFill>
                <a:latin typeface="Times New Roman" panose="02020603050405020304" pitchFamily="18" charset="0"/>
                <a:cs typeface="Times New Roman" panose="02020603050405020304" pitchFamily="18" charset="0"/>
              </a:rPr>
              <a:t>the frequency domain </a:t>
            </a:r>
            <a:r>
              <a:rPr lang="en-US" sz="2800" dirty="0">
                <a:latin typeface="Times New Roman" panose="02020603050405020304" pitchFamily="18" charset="0"/>
                <a:cs typeface="Times New Roman" panose="02020603050405020304" pitchFamily="18" charset="0"/>
              </a:rPr>
              <a:t>to identify the dominant repeating patterns within a time series </a:t>
            </a:r>
            <a:endParaRPr lang="th-TH"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This analysis is utilized to estimate season length.</a:t>
            </a:r>
          </a:p>
          <a:p>
            <a:endParaRPr lang="en-TH" sz="2800" dirty="0">
              <a:latin typeface="Times New Roman" panose="02020603050405020304" pitchFamily="18" charset="0"/>
              <a:cs typeface="Times New Roman" panose="02020603050405020304" pitchFamily="18" charset="0"/>
            </a:endParaRPr>
          </a:p>
        </p:txBody>
      </p:sp>
      <p:sp>
        <p:nvSpPr>
          <p:cNvPr id="8" name="Left Brace 7">
            <a:extLst>
              <a:ext uri="{FF2B5EF4-FFF2-40B4-BE49-F238E27FC236}">
                <a16:creationId xmlns:a16="http://schemas.microsoft.com/office/drawing/2014/main" id="{79060B30-BDCA-DC7E-E557-15789545CE20}"/>
              </a:ext>
            </a:extLst>
          </p:cNvPr>
          <p:cNvSpPr/>
          <p:nvPr/>
        </p:nvSpPr>
        <p:spPr>
          <a:xfrm rot="16200000">
            <a:off x="5079141" y="3602030"/>
            <a:ext cx="609600" cy="269875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H"/>
          </a:p>
        </p:txBody>
      </p:sp>
      <p:sp>
        <p:nvSpPr>
          <p:cNvPr id="10" name="TextBox 9">
            <a:extLst>
              <a:ext uri="{FF2B5EF4-FFF2-40B4-BE49-F238E27FC236}">
                <a16:creationId xmlns:a16="http://schemas.microsoft.com/office/drawing/2014/main" id="{0859AE45-E673-F2D6-4386-09F46B8D996A}"/>
              </a:ext>
            </a:extLst>
          </p:cNvPr>
          <p:cNvSpPr txBox="1"/>
          <p:nvPr/>
        </p:nvSpPr>
        <p:spPr>
          <a:xfrm>
            <a:off x="822157" y="5661412"/>
            <a:ext cx="8308571" cy="954107"/>
          </a:xfrm>
          <a:prstGeom prst="rect">
            <a:avLst/>
          </a:prstGeom>
          <a:noFill/>
        </p:spPr>
        <p:txBody>
          <a:bodyPr wrap="square">
            <a:spAutoFit/>
          </a:bodyPr>
          <a:lstStyle/>
          <a:p>
            <a:r>
              <a:rPr lang="en-US" sz="2800" dirty="0">
                <a:effectLst/>
                <a:latin typeface="Times New Roman" panose="02020603050405020304" pitchFamily="18" charset="0"/>
                <a:cs typeface="Times New Roman" panose="02020603050405020304" pitchFamily="18" charset="0"/>
              </a:rPr>
              <a:t>Where</a:t>
            </a:r>
            <a:r>
              <a:rPr lang="en-US" sz="2800" i="1" dirty="0">
                <a:effectLst/>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 </a:t>
            </a:r>
            <a:r>
              <a:rPr lang="en-US" sz="2800" i="1" dirty="0">
                <a:effectLst/>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N = </a:t>
            </a:r>
            <a:r>
              <a:rPr lang="en-US" sz="2800" dirty="0">
                <a:latin typeface="Times New Roman" panose="02020603050405020304" pitchFamily="18" charset="0"/>
                <a:cs typeface="Times New Roman" panose="02020603050405020304" pitchFamily="18" charset="0"/>
              </a:rPr>
              <a:t>sliding window length</a:t>
            </a:r>
          </a:p>
          <a:p>
            <a:r>
              <a:rPr lang="en-US" sz="2800" i="1" dirty="0">
                <a:effectLst/>
                <a:latin typeface="Times New Roman" panose="02020603050405020304" pitchFamily="18" charset="0"/>
                <a:cs typeface="Times New Roman" panose="02020603050405020304" pitchFamily="18" charset="0"/>
              </a:rPr>
              <a:t>	     W = </a:t>
            </a:r>
            <a:r>
              <a:rPr lang="en-US" sz="2800" dirty="0">
                <a:effectLst/>
                <a:latin typeface="Times New Roman" panose="02020603050405020304" pitchFamily="18" charset="0"/>
                <a:cs typeface="Times New Roman" panose="02020603050405020304" pitchFamily="18" charset="0"/>
              </a:rPr>
              <a:t>sliding window</a:t>
            </a:r>
            <a:r>
              <a:rPr lang="en-US" sz="2800" i="1" dirty="0">
                <a:effectLst/>
                <a:latin typeface="Times New Roman" panose="02020603050405020304" pitchFamily="18" charset="0"/>
                <a:cs typeface="Times New Roman" panose="02020603050405020304" pitchFamily="18" charset="0"/>
              </a:rPr>
              <a:t> (x</a:t>
            </a:r>
            <a:r>
              <a:rPr lang="en-US" sz="2800" i="1" baseline="-25000" dirty="0">
                <a:effectLst/>
                <a:latin typeface="Times New Roman" panose="02020603050405020304" pitchFamily="18" charset="0"/>
                <a:cs typeface="Times New Roman" panose="02020603050405020304" pitchFamily="18" charset="0"/>
              </a:rPr>
              <a:t>0</a:t>
            </a:r>
            <a:r>
              <a:rPr lang="en-US" sz="2800" i="1" dirty="0">
                <a:effectLst/>
                <a:latin typeface="Times New Roman" panose="02020603050405020304" pitchFamily="18" charset="0"/>
                <a:cs typeface="Times New Roman" panose="02020603050405020304" pitchFamily="18" charset="0"/>
              </a:rPr>
              <a:t>, x</a:t>
            </a:r>
            <a:r>
              <a:rPr lang="en-US" sz="2800" i="1" baseline="-25000" dirty="0">
                <a:effectLst/>
                <a:latin typeface="Times New Roman" panose="02020603050405020304" pitchFamily="18" charset="0"/>
                <a:cs typeface="Times New Roman" panose="02020603050405020304" pitchFamily="18" charset="0"/>
              </a:rPr>
              <a:t>1</a:t>
            </a:r>
            <a:r>
              <a:rPr lang="en-US" sz="2800" i="1" dirty="0">
                <a:effectLst/>
                <a:latin typeface="Times New Roman" panose="02020603050405020304" pitchFamily="18" charset="0"/>
                <a:cs typeface="Times New Roman" panose="02020603050405020304" pitchFamily="18" charset="0"/>
              </a:rPr>
              <a:t>, . . . , x</a:t>
            </a:r>
            <a:r>
              <a:rPr lang="en-US" sz="2800" i="1" baseline="-25000" dirty="0">
                <a:effectLst/>
                <a:latin typeface="Times New Roman" panose="02020603050405020304" pitchFamily="18" charset="0"/>
                <a:cs typeface="Times New Roman" panose="02020603050405020304" pitchFamily="18" charset="0"/>
              </a:rPr>
              <a:t>N−1</a:t>
            </a:r>
            <a:r>
              <a:rPr lang="en-US" sz="2800" i="1" dirty="0">
                <a:effectLst/>
                <a:latin typeface="Times New Roman" panose="02020603050405020304" pitchFamily="18" charset="0"/>
                <a:cs typeface="Times New Roman" panose="02020603050405020304" pitchFamily="18" charset="0"/>
              </a:rPr>
              <a:t>).</a:t>
            </a:r>
          </a:p>
        </p:txBody>
      </p:sp>
      <p:sp>
        <p:nvSpPr>
          <p:cNvPr id="12" name="TextBox 11">
            <a:extLst>
              <a:ext uri="{FF2B5EF4-FFF2-40B4-BE49-F238E27FC236}">
                <a16:creationId xmlns:a16="http://schemas.microsoft.com/office/drawing/2014/main" id="{734D4A61-93D4-D570-3334-7F2BD89DB8B0}"/>
              </a:ext>
            </a:extLst>
          </p:cNvPr>
          <p:cNvSpPr txBox="1"/>
          <p:nvPr/>
        </p:nvSpPr>
        <p:spPr>
          <a:xfrm>
            <a:off x="3015851" y="5093499"/>
            <a:ext cx="4748464" cy="523220"/>
          </a:xfrm>
          <a:prstGeom prst="rect">
            <a:avLst/>
          </a:prstGeom>
          <a:noFill/>
        </p:spPr>
        <p:txBody>
          <a:bodyPr wrap="square">
            <a:spAutoFit/>
          </a:bodyPr>
          <a:lstStyle/>
          <a:p>
            <a:pPr algn="ctr"/>
            <a:r>
              <a:rPr lang="en-US" sz="2800" b="1" u="sng" dirty="0">
                <a:solidFill>
                  <a:srgbClr val="FF0000"/>
                </a:solidFill>
                <a:latin typeface="Times New Roman" panose="02020603050405020304" pitchFamily="18" charset="0"/>
                <a:cs typeface="Times New Roman" panose="02020603050405020304" pitchFamily="18" charset="0"/>
              </a:rPr>
              <a:t>DFT(</a:t>
            </a:r>
            <a:r>
              <a:rPr lang="en-US" sz="2800" b="1" i="1" u="sng" dirty="0">
                <a:solidFill>
                  <a:srgbClr val="FF0000"/>
                </a:solidFill>
                <a:latin typeface="Times New Roman" panose="02020603050405020304" pitchFamily="18" charset="0"/>
                <a:cs typeface="Times New Roman" panose="02020603050405020304" pitchFamily="18" charset="0"/>
              </a:rPr>
              <a:t>W</a:t>
            </a:r>
            <a:r>
              <a:rPr lang="en-US" sz="2800" b="1" u="sng" dirty="0">
                <a:solidFill>
                  <a:srgbClr val="FF0000"/>
                </a:solidFill>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4EDB31-66A9-89FF-276B-C7A242833329}"/>
                  </a:ext>
                </a:extLst>
              </p:cNvPr>
              <p:cNvSpPr txBox="1"/>
              <p:nvPr/>
            </p:nvSpPr>
            <p:spPr>
              <a:xfrm>
                <a:off x="2262431" y="3409817"/>
                <a:ext cx="7741222" cy="12970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ea typeface="Cambria Math" panose="02040503050406030204" pitchFamily="18" charset="0"/>
                              </a:rPr>
                              <m:t>𝒫</m:t>
                            </m:r>
                            <m:d>
                              <m:dPr>
                                <m:ctrlPr>
                                  <a:rPr lang="en-US" sz="2800" b="0" i="1" smtClean="0">
                                    <a:latin typeface="Cambria Math" panose="02040503050406030204" pitchFamily="18" charset="0"/>
                                    <a:ea typeface="Cambria Math" panose="02040503050406030204" pitchFamily="18" charset="0"/>
                                  </a:rPr>
                                </m:ctrlPr>
                              </m:dPr>
                              <m:e>
                                <m:r>
                                  <m:rPr>
                                    <m:brk m:alnAt="7"/>
                                  </m:rPr>
                                  <a:rPr lang="en-US" sz="2800" b="0" i="1" smtClean="0">
                                    <a:latin typeface="Cambria Math" panose="02040503050406030204" pitchFamily="18" charset="0"/>
                                    <a:ea typeface="Cambria Math" panose="02040503050406030204" pitchFamily="18" charset="0"/>
                                  </a:rPr>
                                  <m:t>𝑘</m:t>
                                </m:r>
                              </m:e>
                            </m:d>
                            <m:r>
                              <m:rPr>
                                <m:brk m:alnAt="7"/>
                              </m:rP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𝑁</m:t>
                                </m:r>
                              </m:den>
                            </m:f>
                            <m:sSup>
                              <m:sSupPr>
                                <m:ctrlPr>
                                  <a:rPr lang="en-US" sz="2800" b="0" i="1" smtClean="0">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nary>
                                      <m:naryPr>
                                        <m:chr m:val="∑"/>
                                        <m:ctrlPr>
                                          <a:rPr lang="en-US" sz="2800" i="1">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𝑛</m:t>
                                        </m:r>
                                        <m:r>
                                          <a:rPr lang="en-US" sz="2800" i="1">
                                            <a:latin typeface="Cambria Math" panose="02040503050406030204" pitchFamily="18" charset="0"/>
                                            <a:ea typeface="Cambria Math" panose="02040503050406030204" pitchFamily="18" charset="0"/>
                                          </a:rPr>
                                          <m:t>=0</m:t>
                                        </m:r>
                                      </m:sub>
                                      <m:sup>
                                        <m:r>
                                          <a:rPr lang="en-US" sz="2800" i="1">
                                            <a:latin typeface="Cambria Math" panose="02040503050406030204" pitchFamily="18" charset="0"/>
                                            <a:ea typeface="Cambria Math" panose="02040503050406030204" pitchFamily="18" charset="0"/>
                                          </a:rPr>
                                          <m:t>𝑁</m:t>
                                        </m:r>
                                        <m:r>
                                          <a:rPr lang="en-US" sz="2800" i="1">
                                            <a:latin typeface="Cambria Math" panose="02040503050406030204" pitchFamily="18" charset="0"/>
                                            <a:ea typeface="Cambria Math" panose="02040503050406030204" pitchFamily="18" charset="0"/>
                                          </a:rPr>
                                          <m:t>−1</m:t>
                                        </m:r>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𝑛</m:t>
                                            </m:r>
                                          </m:sub>
                                        </m:sSub>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2</m:t>
                                            </m:r>
                                            <m:r>
                                              <a:rPr lang="en-US" sz="2800" i="1">
                                                <a:latin typeface="Cambria Math" panose="02040503050406030204" pitchFamily="18" charset="0"/>
                                                <a:ea typeface="Cambria Math" panose="02040503050406030204" pitchFamily="18" charset="0"/>
                                              </a:rPr>
                                              <m:t>𝜋</m:t>
                                            </m:r>
                                            <m:r>
                                              <a:rPr lang="en-US" sz="2800" i="1">
                                                <a:latin typeface="Cambria Math" panose="02040503050406030204" pitchFamily="18" charset="0"/>
                                                <a:ea typeface="Cambria Math" panose="02040503050406030204" pitchFamily="18" charset="0"/>
                                              </a:rPr>
                                              <m:t>𝑛𝑘</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𝑁</m:t>
                                            </m:r>
                                          </m:sup>
                                        </m:sSup>
                                      </m:e>
                                    </m:nary>
                                  </m:e>
                                </m:d>
                              </m:e>
                              <m:sup>
                                <m:r>
                                  <a:rPr lang="en-US" sz="2800" b="0" i="1" smtClean="0">
                                    <a:latin typeface="Cambria Math" panose="02040503050406030204" pitchFamily="18" charset="0"/>
                                    <a:ea typeface="Cambria Math" panose="02040503050406030204" pitchFamily="18" charset="0"/>
                                  </a:rPr>
                                  <m:t>2</m:t>
                                </m:r>
                              </m:sup>
                            </m:sSup>
                          </m:e>
                          <m:e>
                            <m:r>
                              <a:rPr lang="en-US" sz="2800" b="0" i="1" smtClean="0">
                                <a:latin typeface="Cambria Math" panose="02040503050406030204" pitchFamily="18" charset="0"/>
                              </a:rPr>
                              <m:t>𝑘</m:t>
                            </m:r>
                            <m:r>
                              <a:rPr lang="en-US" sz="2800" b="0" i="1" smtClean="0">
                                <a:latin typeface="Cambria Math" panose="02040503050406030204" pitchFamily="18" charset="0"/>
                              </a:rPr>
                              <m:t>=0,1,…,</m:t>
                            </m:r>
                            <m:r>
                              <a:rPr lang="en-US" sz="2800" b="0" i="1" smtClean="0">
                                <a:latin typeface="Cambria Math" panose="02040503050406030204" pitchFamily="18" charset="0"/>
                              </a:rPr>
                              <m:t>𝑁</m:t>
                            </m:r>
                            <m:r>
                              <a:rPr lang="en-US" sz="2800" b="0" i="1" smtClean="0">
                                <a:latin typeface="Cambria Math" panose="02040503050406030204" pitchFamily="18" charset="0"/>
                              </a:rPr>
                              <m:t>−1</m:t>
                            </m:r>
                          </m:e>
                        </m:mr>
                      </m:m>
                    </m:oMath>
                  </m:oMathPara>
                </a14:m>
                <a:endParaRPr lang="en-TH" sz="2800" dirty="0"/>
              </a:p>
            </p:txBody>
          </p:sp>
        </mc:Choice>
        <mc:Fallback xmlns="">
          <p:sp>
            <p:nvSpPr>
              <p:cNvPr id="4" name="TextBox 3">
                <a:extLst>
                  <a:ext uri="{FF2B5EF4-FFF2-40B4-BE49-F238E27FC236}">
                    <a16:creationId xmlns:a16="http://schemas.microsoft.com/office/drawing/2014/main" id="{AC4EDB31-66A9-89FF-276B-C7A242833329}"/>
                  </a:ext>
                </a:extLst>
              </p:cNvPr>
              <p:cNvSpPr txBox="1">
                <a:spLocks noRot="1" noChangeAspect="1" noMove="1" noResize="1" noEditPoints="1" noAdjustHandles="1" noChangeArrowheads="1" noChangeShapeType="1" noTextEdit="1"/>
              </p:cNvSpPr>
              <p:nvPr/>
            </p:nvSpPr>
            <p:spPr>
              <a:xfrm>
                <a:off x="2262431" y="3409817"/>
                <a:ext cx="7741222" cy="1297022"/>
              </a:xfrm>
              <a:prstGeom prst="rect">
                <a:avLst/>
              </a:prstGeom>
              <a:blipFill>
                <a:blip r:embed="rId3"/>
                <a:stretch>
                  <a:fillRect l="-656" t="-98058" r="-656" b="-163107"/>
                </a:stretch>
              </a:blipFill>
            </p:spPr>
            <p:txBody>
              <a:bodyPr/>
              <a:lstStyle/>
              <a:p>
                <a:r>
                  <a:rPr lang="en-TH">
                    <a:noFill/>
                  </a:rPr>
                  <a:t> </a:t>
                </a:r>
              </a:p>
            </p:txBody>
          </p:sp>
        </mc:Fallback>
      </mc:AlternateContent>
      <p:sp>
        <p:nvSpPr>
          <p:cNvPr id="9" name="TextBox 8">
            <a:extLst>
              <a:ext uri="{FF2B5EF4-FFF2-40B4-BE49-F238E27FC236}">
                <a16:creationId xmlns:a16="http://schemas.microsoft.com/office/drawing/2014/main" id="{63D27B88-9B83-7286-650F-C2D2337B88E9}"/>
              </a:ext>
            </a:extLst>
          </p:cNvPr>
          <p:cNvSpPr txBox="1"/>
          <p:nvPr/>
        </p:nvSpPr>
        <p:spPr>
          <a:xfrm>
            <a:off x="10615316" y="3889094"/>
            <a:ext cx="1063337" cy="461665"/>
          </a:xfrm>
          <a:prstGeom prst="rect">
            <a:avLst/>
          </a:prstGeom>
          <a:noFill/>
        </p:spPr>
        <p:txBody>
          <a:bodyPr wrap="square">
            <a:spAutoFit/>
          </a:bodyPr>
          <a:lstStyle/>
          <a:p>
            <a:r>
              <a:rPr lang="th-TH"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Eq 1.</a:t>
            </a:r>
            <a:endParaRPr lang="en-TH" sz="2400" dirty="0"/>
          </a:p>
        </p:txBody>
      </p:sp>
      <p:pic>
        <p:nvPicPr>
          <p:cNvPr id="5" name="Picture 2" descr="静岡大学｜大学ポートレート">
            <a:extLst>
              <a:ext uri="{FF2B5EF4-FFF2-40B4-BE49-F238E27FC236}">
                <a16:creationId xmlns:a16="http://schemas.microsoft.com/office/drawing/2014/main" id="{CA63C39C-40F7-0BBA-5EAB-4EEFE5A88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AB8A0E69-4C3F-DC6A-F0B4-E8FD211696CE}"/>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15</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436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2ED92DA2-6E15-8E76-E29E-2AFB81498B00}"/>
              </a:ext>
            </a:extLst>
          </p:cNvPr>
          <p:cNvSpPr>
            <a:spLocks noGrp="1"/>
          </p:cNvSpPr>
          <p:nvPr>
            <p:ph idx="1"/>
          </p:nvPr>
        </p:nvSpPr>
        <p:spPr>
          <a:xfrm>
            <a:off x="838200" y="1825625"/>
            <a:ext cx="6201229" cy="4351338"/>
          </a:xfrm>
          <a:solidFill>
            <a:schemeClr val="bg1"/>
          </a:solidFill>
        </p:spPr>
        <p:txBody>
          <a:bodyPr>
            <a:normAutofit/>
          </a:bodyPr>
          <a:lstStyle/>
          <a:p>
            <a:pPr marL="488950" indent="-488950"/>
            <a:r>
              <a:rPr lang="en-TH" sz="2800" dirty="0">
                <a:latin typeface="Times New Roman" panose="02020603050405020304" pitchFamily="18" charset="0"/>
                <a:cs typeface="Times New Roman" panose="02020603050405020304" pitchFamily="18" charset="0"/>
              </a:rPr>
              <a:t>The computation cost of DFT for each sliding window is O(</a:t>
            </a:r>
            <a:r>
              <a:rPr lang="en-TH" sz="2800" i="1" dirty="0">
                <a:latin typeface="Times New Roman" panose="02020603050405020304" pitchFamily="18" charset="0"/>
                <a:cs typeface="Times New Roman" panose="02020603050405020304" pitchFamily="18" charset="0"/>
              </a:rPr>
              <a:t>N</a:t>
            </a:r>
            <a:r>
              <a:rPr lang="en-TH" sz="2800" baseline="30000" dirty="0">
                <a:latin typeface="Times New Roman" panose="02020603050405020304" pitchFamily="18" charset="0"/>
                <a:cs typeface="Times New Roman" panose="02020603050405020304" pitchFamily="18" charset="0"/>
              </a:rPr>
              <a:t>2</a:t>
            </a:r>
            <a:r>
              <a:rPr lang="en-TH" sz="2800" dirty="0">
                <a:latin typeface="Times New Roman" panose="02020603050405020304" pitchFamily="18" charset="0"/>
                <a:cs typeface="Times New Roman" panose="02020603050405020304" pitchFamily="18" charset="0"/>
              </a:rPr>
              <a:t>).</a:t>
            </a:r>
          </a:p>
          <a:p>
            <a:pPr marL="452438" indent="-452438">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endParaRPr lang="en-TH" sz="2800" dirty="0">
              <a:latin typeface="Times New Roman" panose="02020603050405020304" pitchFamily="18" charset="0"/>
              <a:cs typeface="Times New Roman" panose="02020603050405020304" pitchFamily="18" charset="0"/>
            </a:endParaRPr>
          </a:p>
        </p:txBody>
      </p:sp>
      <p:sp>
        <p:nvSpPr>
          <p:cNvPr id="62" name="Content Placeholder 2">
            <a:extLst>
              <a:ext uri="{FF2B5EF4-FFF2-40B4-BE49-F238E27FC236}">
                <a16:creationId xmlns:a16="http://schemas.microsoft.com/office/drawing/2014/main" id="{35879136-A8E0-047A-0AE5-192C1802CBAC}"/>
              </a:ext>
            </a:extLst>
          </p:cNvPr>
          <p:cNvSpPr txBox="1">
            <a:spLocks/>
          </p:cNvSpPr>
          <p:nvPr/>
        </p:nvSpPr>
        <p:spPr>
          <a:xfrm>
            <a:off x="838800" y="1825200"/>
            <a:ext cx="6201229" cy="435133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8950" indent="-488950"/>
            <a:r>
              <a:rPr lang="en-TH" dirty="0">
                <a:latin typeface="Times New Roman" panose="02020603050405020304" pitchFamily="18" charset="0"/>
                <a:cs typeface="Times New Roman" panose="02020603050405020304" pitchFamily="18" charset="0"/>
              </a:rPr>
              <a:t>The computation cost of DFT for each sliding window is O(</a:t>
            </a:r>
            <a:r>
              <a:rPr lang="en-TH" i="1" dirty="0">
                <a:latin typeface="Times New Roman" panose="02020603050405020304" pitchFamily="18" charset="0"/>
                <a:cs typeface="Times New Roman" panose="02020603050405020304" pitchFamily="18" charset="0"/>
              </a:rPr>
              <a:t>N</a:t>
            </a:r>
            <a:r>
              <a:rPr lang="en-TH" baseline="30000" dirty="0">
                <a:latin typeface="Times New Roman" panose="02020603050405020304" pitchFamily="18" charset="0"/>
                <a:cs typeface="Times New Roman" panose="02020603050405020304" pitchFamily="18" charset="0"/>
              </a:rPr>
              <a:t>2</a:t>
            </a:r>
            <a:r>
              <a:rPr lang="en-TH" dirty="0">
                <a:latin typeface="Times New Roman" panose="02020603050405020304" pitchFamily="18" charset="0"/>
                <a:cs typeface="Times New Roman" panose="02020603050405020304" pitchFamily="18" charset="0"/>
              </a:rPr>
              <a:t>). </a:t>
            </a:r>
          </a:p>
          <a:p>
            <a:pPr marL="452438" indent="-452438"/>
            <a:endParaRPr lang="en-US" dirty="0">
              <a:latin typeface="Times New Roman" panose="02020603050405020304" pitchFamily="18" charset="0"/>
              <a:cs typeface="Times New Roman" panose="02020603050405020304" pitchFamily="18" charset="0"/>
            </a:endParaRPr>
          </a:p>
          <a:p>
            <a:pPr marL="452438" indent="-452438"/>
            <a:r>
              <a:rPr lang="en-US" dirty="0">
                <a:latin typeface="Times New Roman" panose="02020603050405020304" pitchFamily="18" charset="0"/>
                <a:cs typeface="Times New Roman" panose="02020603050405020304" pitchFamily="18" charset="0"/>
              </a:rPr>
              <a:t>Using FFT instead of DFT reduces the computation cost to O(</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log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a:t>
            </a:r>
          </a:p>
          <a:p>
            <a:pPr marL="914400" lvl="1" indent="-457200"/>
            <a:endParaRPr lang="en-US" sz="2800" dirty="0">
              <a:latin typeface="Times New Roman" panose="02020603050405020304" pitchFamily="18" charset="0"/>
              <a:cs typeface="Times New Roman" panose="02020603050405020304" pitchFamily="18" charset="0"/>
            </a:endParaRPr>
          </a:p>
          <a:p>
            <a:pPr marL="457200" indent="-457200"/>
            <a:r>
              <a:rPr lang="en-US" dirty="0">
                <a:latin typeface="Times New Roman" panose="02020603050405020304" pitchFamily="18" charset="0"/>
                <a:cs typeface="Times New Roman" panose="02020603050405020304" pitchFamily="18" charset="0"/>
              </a:rPr>
              <a:t>How can we reduce the computational cost further to O(</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a:t>
            </a:r>
            <a:endParaRPr lang="en-TH" dirty="0">
              <a:latin typeface="Times New Roman" panose="02020603050405020304" pitchFamily="18" charset="0"/>
              <a:cs typeface="Times New Roman" panose="02020603050405020304" pitchFamily="18" charset="0"/>
            </a:endParaRPr>
          </a:p>
          <a:p>
            <a:endParaRPr lang="en-TH" dirty="0">
              <a:latin typeface="Times New Roman" panose="02020603050405020304" pitchFamily="18" charset="0"/>
              <a:cs typeface="Times New Roman" panose="02020603050405020304" pitchFamily="18" charset="0"/>
            </a:endParaRPr>
          </a:p>
        </p:txBody>
      </p:sp>
      <p:pic>
        <p:nvPicPr>
          <p:cNvPr id="22" name="Picture 21" descr="A blue line with black text&#10;&#10;Description automatically generated">
            <a:extLst>
              <a:ext uri="{FF2B5EF4-FFF2-40B4-BE49-F238E27FC236}">
                <a16:creationId xmlns:a16="http://schemas.microsoft.com/office/drawing/2014/main" id="{4B8FBDA4-9BF3-F2EE-AD0D-5A96DADB8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475" y="4892041"/>
            <a:ext cx="3122933" cy="1879543"/>
          </a:xfrm>
          <a:prstGeom prst="rect">
            <a:avLst/>
          </a:prstGeom>
        </p:spPr>
      </p:pic>
      <p:sp>
        <p:nvSpPr>
          <p:cNvPr id="32" name="Title 1">
            <a:extLst>
              <a:ext uri="{FF2B5EF4-FFF2-40B4-BE49-F238E27FC236}">
                <a16:creationId xmlns:a16="http://schemas.microsoft.com/office/drawing/2014/main" id="{789F806A-295D-13DD-F226-FB6DF18189DE}"/>
              </a:ext>
            </a:extLst>
          </p:cNvPr>
          <p:cNvSpPr>
            <a:spLocks noGrp="1"/>
          </p:cNvSpPr>
          <p:nvPr>
            <p:ph type="title"/>
          </p:nvPr>
        </p:nvSpPr>
        <p:spPr/>
        <p:txBody>
          <a:bodyPr/>
          <a:lstStyle/>
          <a:p>
            <a:r>
              <a:rPr lang="en-TH" dirty="0">
                <a:latin typeface="Times New Roman" panose="02020603050405020304" pitchFamily="18" charset="0"/>
                <a:cs typeface="Times New Roman" panose="02020603050405020304" pitchFamily="18" charset="0"/>
              </a:rPr>
              <a:t>DFT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2704DC6-B5C8-B727-BD95-EAC5B7D3B930}"/>
                  </a:ext>
                </a:extLst>
              </p:cNvPr>
              <p:cNvSpPr/>
              <p:nvPr/>
            </p:nvSpPr>
            <p:spPr>
              <a:xfrm>
                <a:off x="7429050" y="2629313"/>
                <a:ext cx="3077028" cy="5826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b="0" i="1" smtClean="0">
                              <a:solidFill>
                                <a:schemeClr val="tx1"/>
                              </a:solidFill>
                              <a:latin typeface="Cambria Math" panose="02040503050406030204" pitchFamily="18" charset="0"/>
                              <a:ea typeface="Cambria Math" panose="02040503050406030204" pitchFamily="18" charset="0"/>
                            </a:rPr>
                          </m:ctrlPr>
                        </m:mPr>
                        <m:mr>
                          <m:e>
                            <m:sSup>
                              <m:sSupPr>
                                <m:ctrlPr>
                                  <a:rPr lang="en-US" sz="2400" i="1">
                                    <a:solidFill>
                                      <a:schemeClr val="tx1"/>
                                    </a:solidFill>
                                    <a:latin typeface="Cambria Math" panose="02040503050406030204" pitchFamily="18" charset="0"/>
                                    <a:ea typeface="Cambria Math" panose="02040503050406030204" pitchFamily="18" charset="0"/>
                                  </a:rPr>
                                </m:ctrlPr>
                              </m:sSupPr>
                              <m:e>
                                <m:r>
                                  <a:rPr lang="en-US" sz="2400" i="1">
                                    <a:solidFill>
                                      <a:schemeClr val="tx1"/>
                                    </a:solidFill>
                                    <a:latin typeface="Cambria Math" panose="02040503050406030204" pitchFamily="18" charset="0"/>
                                    <a:ea typeface="Cambria Math" panose="02040503050406030204" pitchFamily="18" charset="0"/>
                                  </a:rPr>
                                  <m:t>𝑒</m:t>
                                </m:r>
                              </m:e>
                              <m:sup>
                                <m:r>
                                  <a:rPr lang="en-US" sz="2400" i="1">
                                    <a:solidFill>
                                      <a:schemeClr val="tx1"/>
                                    </a:solidFill>
                                    <a:latin typeface="Cambria Math" panose="02040503050406030204" pitchFamily="18" charset="0"/>
                                    <a:ea typeface="Cambria Math" panose="02040503050406030204" pitchFamily="18" charset="0"/>
                                  </a:rPr>
                                  <m:t>− </m:t>
                                </m:r>
                                <m:f>
                                  <m:fPr>
                                    <m:ctrlPr>
                                      <a:rPr lang="en-US" sz="2400" i="1">
                                        <a:solidFill>
                                          <a:schemeClr val="tx1"/>
                                        </a:solidFill>
                                        <a:latin typeface="Cambria Math" panose="02040503050406030204" pitchFamily="18" charset="0"/>
                                        <a:ea typeface="Cambria Math" panose="02040503050406030204" pitchFamily="18" charset="0"/>
                                      </a:rPr>
                                    </m:ctrlPr>
                                  </m:fPr>
                                  <m:num>
                                    <m:r>
                                      <a:rPr lang="en-US" sz="2400" i="1">
                                        <a:solidFill>
                                          <a:schemeClr val="tx1"/>
                                        </a:solidFill>
                                        <a:latin typeface="Cambria Math" panose="02040503050406030204" pitchFamily="18" charset="0"/>
                                        <a:ea typeface="Cambria Math" panose="02040503050406030204" pitchFamily="18" charset="0"/>
                                      </a:rPr>
                                      <m:t>𝑗</m:t>
                                    </m:r>
                                    <m:r>
                                      <a:rPr lang="en-US" sz="2400" i="1">
                                        <a:solidFill>
                                          <a:schemeClr val="tx1"/>
                                        </a:solidFill>
                                        <a:latin typeface="Cambria Math" panose="02040503050406030204" pitchFamily="18" charset="0"/>
                                        <a:ea typeface="Cambria Math" panose="02040503050406030204" pitchFamily="18" charset="0"/>
                                      </a:rPr>
                                      <m:t>2</m:t>
                                    </m:r>
                                    <m:r>
                                      <a:rPr lang="en-US" sz="2400" i="1">
                                        <a:solidFill>
                                          <a:schemeClr val="tx1"/>
                                        </a:solidFill>
                                        <a:latin typeface="Cambria Math" panose="02040503050406030204" pitchFamily="18" charset="0"/>
                                        <a:ea typeface="Cambria Math" panose="02040503050406030204" pitchFamily="18" charset="0"/>
                                      </a:rPr>
                                      <m:t>𝜋</m:t>
                                    </m:r>
                                    <m:r>
                                      <a:rPr lang="en-US" sz="2400" i="1">
                                        <a:solidFill>
                                          <a:srgbClr val="FF0000"/>
                                        </a:solidFill>
                                        <a:latin typeface="Cambria Math" panose="02040503050406030204" pitchFamily="18" charset="0"/>
                                        <a:ea typeface="Cambria Math" panose="02040503050406030204" pitchFamily="18" charset="0"/>
                                      </a:rPr>
                                      <m:t>𝑘</m:t>
                                    </m:r>
                                    <m:r>
                                      <a:rPr lang="en-US" sz="2400" i="1">
                                        <a:solidFill>
                                          <a:schemeClr val="tx1"/>
                                        </a:solidFill>
                                        <a:latin typeface="Cambria Math" panose="02040503050406030204" pitchFamily="18" charset="0"/>
                                        <a:ea typeface="Cambria Math" panose="02040503050406030204" pitchFamily="18" charset="0"/>
                                      </a:rPr>
                                      <m:t>𝑛</m:t>
                                    </m:r>
                                  </m:num>
                                  <m:den>
                                    <m:r>
                                      <a:rPr lang="en-US" sz="2400" i="1">
                                        <a:solidFill>
                                          <a:schemeClr val="tx1"/>
                                        </a:solidFill>
                                        <a:latin typeface="Cambria Math" panose="02040503050406030204" pitchFamily="18" charset="0"/>
                                        <a:ea typeface="Cambria Math" panose="02040503050406030204" pitchFamily="18" charset="0"/>
                                      </a:rPr>
                                      <m:t>𝑁</m:t>
                                    </m:r>
                                  </m:den>
                                </m:f>
                              </m:sup>
                            </m:sSup>
                          </m:e>
                          <m:e>
                            <m:r>
                              <a:rPr lang="en-US" sz="2400" b="0" i="1" smtClean="0">
                                <a:solidFill>
                                  <a:srgbClr val="FF0000"/>
                                </a:solidFill>
                                <a:latin typeface="Cambria Math" panose="02040503050406030204" pitchFamily="18" charset="0"/>
                                <a:ea typeface="Cambria Math" panose="02040503050406030204" pitchFamily="18" charset="0"/>
                              </a:rPr>
                              <m:t>𝑘</m:t>
                            </m:r>
                            <m:r>
                              <a:rPr lang="en-US" sz="2400" b="0" i="1" smtClean="0">
                                <a:solidFill>
                                  <a:srgbClr val="FF0000"/>
                                </a:solidFill>
                                <a:latin typeface="Cambria Math" panose="02040503050406030204" pitchFamily="18" charset="0"/>
                                <a:ea typeface="Cambria Math" panose="02040503050406030204" pitchFamily="18" charset="0"/>
                              </a:rPr>
                              <m:t>=0</m:t>
                            </m:r>
                          </m:e>
                        </m:mr>
                      </m:m>
                    </m:oMath>
                  </m:oMathPara>
                </a14:m>
                <a:endParaRPr lang="en-US" sz="2400" dirty="0">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72704DC6-B5C8-B727-BD95-EAC5B7D3B930}"/>
                  </a:ext>
                </a:extLst>
              </p:cNvPr>
              <p:cNvSpPr>
                <a:spLocks noRot="1" noChangeAspect="1" noMove="1" noResize="1" noEditPoints="1" noAdjustHandles="1" noChangeArrowheads="1" noChangeShapeType="1" noTextEdit="1"/>
              </p:cNvSpPr>
              <p:nvPr/>
            </p:nvSpPr>
            <p:spPr>
              <a:xfrm>
                <a:off x="7429050" y="2629313"/>
                <a:ext cx="3077028" cy="582600"/>
              </a:xfrm>
              <a:prstGeom prst="rect">
                <a:avLst/>
              </a:prstGeom>
              <a:blipFill>
                <a:blip r:embed="rId4"/>
                <a:stretch>
                  <a:fillRect b="-6250"/>
                </a:stretch>
              </a:blipFill>
              <a:ln>
                <a:solidFill>
                  <a:schemeClr val="tx1"/>
                </a:solidFill>
              </a:ln>
            </p:spPr>
            <p:txBody>
              <a:bodyPr/>
              <a:lstStyle/>
              <a:p>
                <a:r>
                  <a:rPr lang="en-T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5F6D099-80B2-2725-8DA8-BC238E6256F9}"/>
                  </a:ext>
                </a:extLst>
              </p:cNvPr>
              <p:cNvSpPr/>
              <p:nvPr/>
            </p:nvSpPr>
            <p:spPr>
              <a:xfrm>
                <a:off x="7429050" y="3669819"/>
                <a:ext cx="3077028" cy="70222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limLoc m:val="subSup"/>
                          <m:ctrlPr>
                            <a:rPr lang="en-US" i="1" smtClean="0">
                              <a:solidFill>
                                <a:schemeClr val="tx1"/>
                              </a:solidFill>
                              <a:effectLst/>
                              <a:latin typeface="Cambria Math" panose="02040503050406030204" pitchFamily="18" charset="0"/>
                              <a:cs typeface="Times New Roman" panose="02020603050405020304" pitchFamily="18" charset="0"/>
                            </a:rPr>
                          </m:ctrlPr>
                        </m:naryPr>
                        <m:sub>
                          <m:r>
                            <m:rPr>
                              <m:brk m:alnAt="25"/>
                            </m:rPr>
                            <a:rPr lang="en-US" b="0" i="1" smtClean="0">
                              <a:solidFill>
                                <a:schemeClr val="tx1"/>
                              </a:solidFill>
                              <a:effectLst/>
                              <a:latin typeface="Cambria Math" panose="02040503050406030204" pitchFamily="18" charset="0"/>
                              <a:cs typeface="Times New Roman" panose="02020603050405020304" pitchFamily="18" charset="0"/>
                            </a:rPr>
                            <m:t>𝑛</m:t>
                          </m:r>
                          <m:r>
                            <a:rPr lang="en-US" b="0" i="1" smtClean="0">
                              <a:solidFill>
                                <a:schemeClr val="tx1"/>
                              </a:solidFill>
                              <a:effectLst/>
                              <a:latin typeface="Cambria Math" panose="02040503050406030204" pitchFamily="18" charset="0"/>
                              <a:cs typeface="Times New Roman" panose="02020603050405020304" pitchFamily="18" charset="0"/>
                            </a:rPr>
                            <m:t>=0</m:t>
                          </m:r>
                        </m:sub>
                        <m:sup>
                          <m:r>
                            <a:rPr lang="en-US" b="0" i="1" smtClean="0">
                              <a:solidFill>
                                <a:schemeClr val="tx1"/>
                              </a:solidFill>
                              <a:effectLst/>
                              <a:latin typeface="Cambria Math" panose="02040503050406030204" pitchFamily="18" charset="0"/>
                              <a:cs typeface="Times New Roman" panose="02020603050405020304" pitchFamily="18" charset="0"/>
                            </a:rPr>
                            <m:t>𝑁</m:t>
                          </m:r>
                          <m:r>
                            <a:rPr lang="en-US" b="0" i="1" smtClean="0">
                              <a:solidFill>
                                <a:schemeClr val="tx1"/>
                              </a:solidFill>
                              <a:effectLst/>
                              <a:latin typeface="Cambria Math" panose="02040503050406030204" pitchFamily="18" charset="0"/>
                              <a:cs typeface="Times New Roman" panose="02020603050405020304" pitchFamily="18" charset="0"/>
                            </a:rPr>
                            <m:t>−1</m:t>
                          </m:r>
                        </m:sup>
                        <m:e/>
                      </m:nary>
                    </m:oMath>
                  </m:oMathPara>
                </a14:m>
                <a:endParaRPr lang="en-US" dirty="0">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B5F6D099-80B2-2725-8DA8-BC238E6256F9}"/>
                  </a:ext>
                </a:extLst>
              </p:cNvPr>
              <p:cNvSpPr>
                <a:spLocks noRot="1" noChangeAspect="1" noMove="1" noResize="1" noEditPoints="1" noAdjustHandles="1" noChangeArrowheads="1" noChangeShapeType="1" noTextEdit="1"/>
              </p:cNvSpPr>
              <p:nvPr/>
            </p:nvSpPr>
            <p:spPr>
              <a:xfrm>
                <a:off x="7429050" y="3669819"/>
                <a:ext cx="3077028" cy="702229"/>
              </a:xfrm>
              <a:prstGeom prst="rect">
                <a:avLst/>
              </a:prstGeom>
              <a:blipFill>
                <a:blip r:embed="rId5"/>
                <a:stretch>
                  <a:fillRect t="-124138" b="-187931"/>
                </a:stretch>
              </a:blipFill>
              <a:ln>
                <a:solidFill>
                  <a:schemeClr val="tx1"/>
                </a:solidFill>
              </a:ln>
            </p:spPr>
            <p:txBody>
              <a:bodyPr/>
              <a:lstStyle/>
              <a:p>
                <a:r>
                  <a:rPr lang="en-TH">
                    <a:noFill/>
                  </a:rPr>
                  <a:t> </a:t>
                </a:r>
              </a:p>
            </p:txBody>
          </p:sp>
        </mc:Fallback>
      </mc:AlternateContent>
      <p:cxnSp>
        <p:nvCxnSpPr>
          <p:cNvPr id="12" name="Straight Arrow Connector 11">
            <a:extLst>
              <a:ext uri="{FF2B5EF4-FFF2-40B4-BE49-F238E27FC236}">
                <a16:creationId xmlns:a16="http://schemas.microsoft.com/office/drawing/2014/main" id="{E1CD54A4-C3BA-700E-4A37-4AD1F9B7FB8E}"/>
              </a:ext>
            </a:extLst>
          </p:cNvPr>
          <p:cNvCxnSpPr>
            <a:cxnSpLocks/>
          </p:cNvCxnSpPr>
          <p:nvPr/>
        </p:nvCxnSpPr>
        <p:spPr>
          <a:xfrm flipH="1">
            <a:off x="7912955" y="2129629"/>
            <a:ext cx="7596" cy="4564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3524323-BC40-B44A-09DE-D626EF33C79E}"/>
              </a:ext>
            </a:extLst>
          </p:cNvPr>
          <p:cNvCxnSpPr>
            <a:cxnSpLocks/>
          </p:cNvCxnSpPr>
          <p:nvPr/>
        </p:nvCxnSpPr>
        <p:spPr>
          <a:xfrm>
            <a:off x="8574147" y="2173272"/>
            <a:ext cx="0" cy="4560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F1EFF7-4DDF-F214-C49A-4915F44247A7}"/>
              </a:ext>
            </a:extLst>
          </p:cNvPr>
          <p:cNvCxnSpPr>
            <a:cxnSpLocks/>
          </p:cNvCxnSpPr>
          <p:nvPr/>
        </p:nvCxnSpPr>
        <p:spPr>
          <a:xfrm>
            <a:off x="9341513" y="217327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86FE52-AF03-EDE7-4292-B8869E34FF22}"/>
              </a:ext>
            </a:extLst>
          </p:cNvPr>
          <p:cNvCxnSpPr>
            <a:cxnSpLocks/>
          </p:cNvCxnSpPr>
          <p:nvPr/>
        </p:nvCxnSpPr>
        <p:spPr>
          <a:xfrm>
            <a:off x="10064295" y="217327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96E1BE-8711-B256-791B-12FB4A2E7C13}"/>
              </a:ext>
            </a:extLst>
          </p:cNvPr>
          <p:cNvCxnSpPr>
            <a:cxnSpLocks/>
          </p:cNvCxnSpPr>
          <p:nvPr/>
        </p:nvCxnSpPr>
        <p:spPr>
          <a:xfrm flipH="1">
            <a:off x="8223838" y="4429626"/>
            <a:ext cx="523642" cy="11037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2855964-7792-2E9F-61B5-07B016AF457A}"/>
              </a:ext>
            </a:extLst>
          </p:cNvPr>
          <p:cNvCxnSpPr>
            <a:cxnSpLocks/>
          </p:cNvCxnSpPr>
          <p:nvPr/>
        </p:nvCxnSpPr>
        <p:spPr>
          <a:xfrm>
            <a:off x="10064295" y="325908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1791229-5AA0-22C4-46B5-0D1D890AAFC2}"/>
              </a:ext>
            </a:extLst>
          </p:cNvPr>
          <p:cNvCxnSpPr>
            <a:cxnSpLocks/>
          </p:cNvCxnSpPr>
          <p:nvPr/>
        </p:nvCxnSpPr>
        <p:spPr>
          <a:xfrm>
            <a:off x="9341513" y="325908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D40A68-909F-A942-75B8-FE1A2C9980B8}"/>
              </a:ext>
            </a:extLst>
          </p:cNvPr>
          <p:cNvCxnSpPr>
            <a:cxnSpLocks/>
          </p:cNvCxnSpPr>
          <p:nvPr/>
        </p:nvCxnSpPr>
        <p:spPr>
          <a:xfrm>
            <a:off x="8574147" y="325908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459770-8C75-539F-B0B6-FAE6657968AF}"/>
              </a:ext>
            </a:extLst>
          </p:cNvPr>
          <p:cNvCxnSpPr>
            <a:cxnSpLocks/>
          </p:cNvCxnSpPr>
          <p:nvPr/>
        </p:nvCxnSpPr>
        <p:spPr>
          <a:xfrm>
            <a:off x="7877286" y="325908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4625E9C-2702-C295-311E-9E62861F0B64}"/>
              </a:ext>
            </a:extLst>
          </p:cNvPr>
          <p:cNvPicPr>
            <a:picLocks noChangeAspect="1"/>
          </p:cNvPicPr>
          <p:nvPr/>
        </p:nvPicPr>
        <p:blipFill rotWithShape="1">
          <a:blip r:embed="rId6"/>
          <a:srcRect t="6794" r="19926" b="15207"/>
          <a:stretch/>
        </p:blipFill>
        <p:spPr>
          <a:xfrm>
            <a:off x="7039429" y="681037"/>
            <a:ext cx="3254504" cy="1358303"/>
          </a:xfrm>
          <a:prstGeom prst="rect">
            <a:avLst/>
          </a:prstGeom>
        </p:spPr>
      </p:pic>
      <p:sp>
        <p:nvSpPr>
          <p:cNvPr id="16" name="TextBox 15">
            <a:extLst>
              <a:ext uri="{FF2B5EF4-FFF2-40B4-BE49-F238E27FC236}">
                <a16:creationId xmlns:a16="http://schemas.microsoft.com/office/drawing/2014/main" id="{929219A7-EF10-5D91-CC7D-8A8AB1EA8BDF}"/>
              </a:ext>
            </a:extLst>
          </p:cNvPr>
          <p:cNvSpPr txBox="1"/>
          <p:nvPr/>
        </p:nvSpPr>
        <p:spPr>
          <a:xfrm>
            <a:off x="10205448" y="1435547"/>
            <a:ext cx="1626144" cy="369332"/>
          </a:xfrm>
          <a:prstGeom prst="rect">
            <a:avLst/>
          </a:prstGeom>
          <a:noFill/>
        </p:spPr>
        <p:txBody>
          <a:bodyPr wrap="square" rtlCol="0">
            <a:spAutoFit/>
          </a:bodyPr>
          <a:lstStyle/>
          <a:p>
            <a:r>
              <a:rPr lang="en-TH" dirty="0">
                <a:latin typeface="Times New Roman" panose="02020603050405020304" pitchFamily="18" charset="0"/>
                <a:cs typeface="Times New Roman" panose="02020603050405020304" pitchFamily="18" charset="0"/>
              </a:rPr>
              <a:t>Timestamp</a:t>
            </a:r>
          </a:p>
        </p:txBody>
      </p:sp>
      <p:sp>
        <p:nvSpPr>
          <p:cNvPr id="17" name="TextBox 16">
            <a:extLst>
              <a:ext uri="{FF2B5EF4-FFF2-40B4-BE49-F238E27FC236}">
                <a16:creationId xmlns:a16="http://schemas.microsoft.com/office/drawing/2014/main" id="{25BBE622-1C33-E1FA-90B4-A5F32764BFDB}"/>
              </a:ext>
            </a:extLst>
          </p:cNvPr>
          <p:cNvSpPr txBox="1"/>
          <p:nvPr/>
        </p:nvSpPr>
        <p:spPr>
          <a:xfrm rot="16200000">
            <a:off x="6556074" y="954244"/>
            <a:ext cx="1054299" cy="369332"/>
          </a:xfrm>
          <a:prstGeom prst="rect">
            <a:avLst/>
          </a:prstGeom>
          <a:solidFill>
            <a:schemeClr val="bg1"/>
          </a:solidFill>
        </p:spPr>
        <p:txBody>
          <a:bodyPr wrap="square" rtlCol="0">
            <a:spAutoFit/>
          </a:bodyPr>
          <a:lstStyle/>
          <a:p>
            <a:r>
              <a:rPr lang="en-TH" dirty="0">
                <a:latin typeface="Times New Roman" panose="02020603050405020304" pitchFamily="18" charset="0"/>
                <a:cs typeface="Times New Roman" panose="02020603050405020304" pitchFamily="18" charset="0"/>
              </a:rPr>
              <a:t>Value</a:t>
            </a:r>
          </a:p>
        </p:txBody>
      </p:sp>
      <p:pic>
        <p:nvPicPr>
          <p:cNvPr id="2" name="Picture 2" descr="静岡大学｜大学ポートレート">
            <a:extLst>
              <a:ext uri="{FF2B5EF4-FFF2-40B4-BE49-F238E27FC236}">
                <a16:creationId xmlns:a16="http://schemas.microsoft.com/office/drawing/2014/main" id="{D9C344E8-B7BD-4D53-8C93-ED992FB1FC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6">
            <a:extLst>
              <a:ext uri="{FF2B5EF4-FFF2-40B4-BE49-F238E27FC236}">
                <a16:creationId xmlns:a16="http://schemas.microsoft.com/office/drawing/2014/main" id="{4E51682E-16D2-A5E9-6A78-ECFE0CA09A9C}"/>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16</a:t>
            </a:fld>
            <a:endParaRPr lang="en-US" sz="1800" dirty="0">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6CE8FF19-899F-749D-F7D8-F6B1ED86C43D}"/>
              </a:ext>
            </a:extLst>
          </p:cNvPr>
          <p:cNvGrpSpPr/>
          <p:nvPr/>
        </p:nvGrpSpPr>
        <p:grpSpPr>
          <a:xfrm>
            <a:off x="7429050" y="2629313"/>
            <a:ext cx="3157358" cy="4142271"/>
            <a:chOff x="7429050" y="2629313"/>
            <a:chExt cx="3157358" cy="4142271"/>
          </a:xfrm>
          <a:solidFill>
            <a:schemeClr val="bg1"/>
          </a:solidFill>
        </p:grpSpPr>
        <p:pic>
          <p:nvPicPr>
            <p:cNvPr id="20" name="Picture 19" descr="A blue line with black text&#10;&#10;Description automatically generated">
              <a:extLst>
                <a:ext uri="{FF2B5EF4-FFF2-40B4-BE49-F238E27FC236}">
                  <a16:creationId xmlns:a16="http://schemas.microsoft.com/office/drawing/2014/main" id="{D8C164AF-8315-08C2-694F-AF9697B54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475" y="4892041"/>
              <a:ext cx="3122933" cy="1879543"/>
            </a:xfrm>
            <a:prstGeom prst="rect">
              <a:avLst/>
            </a:prstGeom>
            <a:grpFill/>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4B0CF888-3A16-C338-F758-7373B7BB9141}"/>
                    </a:ext>
                  </a:extLst>
                </p:cNvPr>
                <p:cNvSpPr/>
                <p:nvPr/>
              </p:nvSpPr>
              <p:spPr>
                <a:xfrm>
                  <a:off x="7429050" y="2629313"/>
                  <a:ext cx="3077028" cy="5826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i="1" smtClean="0">
                                <a:solidFill>
                                  <a:schemeClr val="tx1"/>
                                </a:solidFill>
                                <a:latin typeface="Cambria Math" panose="02040503050406030204" pitchFamily="18" charset="0"/>
                                <a:ea typeface="Cambria Math" panose="02040503050406030204" pitchFamily="18" charset="0"/>
                              </a:rPr>
                            </m:ctrlPr>
                          </m:mPr>
                          <m:mr>
                            <m:e>
                              <m:sSup>
                                <m:sSupPr>
                                  <m:ctrlPr>
                                    <a:rPr lang="en-US" sz="2400" i="1">
                                      <a:solidFill>
                                        <a:schemeClr val="tx1"/>
                                      </a:solidFill>
                                      <a:latin typeface="Cambria Math" panose="02040503050406030204" pitchFamily="18" charset="0"/>
                                      <a:ea typeface="Cambria Math" panose="02040503050406030204" pitchFamily="18" charset="0"/>
                                    </a:rPr>
                                  </m:ctrlPr>
                                </m:sSupPr>
                                <m:e>
                                  <m:r>
                                    <a:rPr lang="en-US" sz="2400" i="1">
                                      <a:solidFill>
                                        <a:schemeClr val="tx1"/>
                                      </a:solidFill>
                                      <a:latin typeface="Cambria Math" panose="02040503050406030204" pitchFamily="18" charset="0"/>
                                      <a:ea typeface="Cambria Math" panose="02040503050406030204" pitchFamily="18" charset="0"/>
                                    </a:rPr>
                                    <m:t>𝑒</m:t>
                                  </m:r>
                                </m:e>
                                <m:sup>
                                  <m:r>
                                    <a:rPr lang="en-US" sz="2400" i="1">
                                      <a:solidFill>
                                        <a:schemeClr val="tx1"/>
                                      </a:solidFill>
                                      <a:latin typeface="Cambria Math" panose="02040503050406030204" pitchFamily="18" charset="0"/>
                                      <a:ea typeface="Cambria Math" panose="02040503050406030204" pitchFamily="18" charset="0"/>
                                    </a:rPr>
                                    <m:t>− </m:t>
                                  </m:r>
                                  <m:f>
                                    <m:fPr>
                                      <m:ctrlPr>
                                        <a:rPr lang="en-US" sz="2400" i="1">
                                          <a:solidFill>
                                            <a:schemeClr val="tx1"/>
                                          </a:solidFill>
                                          <a:latin typeface="Cambria Math" panose="02040503050406030204" pitchFamily="18" charset="0"/>
                                          <a:ea typeface="Cambria Math" panose="02040503050406030204" pitchFamily="18" charset="0"/>
                                        </a:rPr>
                                      </m:ctrlPr>
                                    </m:fPr>
                                    <m:num>
                                      <m:r>
                                        <a:rPr lang="en-US" sz="2400" i="1">
                                          <a:solidFill>
                                            <a:schemeClr val="tx1"/>
                                          </a:solidFill>
                                          <a:latin typeface="Cambria Math" panose="02040503050406030204" pitchFamily="18" charset="0"/>
                                          <a:ea typeface="Cambria Math" panose="02040503050406030204" pitchFamily="18" charset="0"/>
                                        </a:rPr>
                                        <m:t>𝑗</m:t>
                                      </m:r>
                                      <m:r>
                                        <a:rPr lang="en-US" sz="2400" i="1">
                                          <a:solidFill>
                                            <a:schemeClr val="tx1"/>
                                          </a:solidFill>
                                          <a:latin typeface="Cambria Math" panose="02040503050406030204" pitchFamily="18" charset="0"/>
                                          <a:ea typeface="Cambria Math" panose="02040503050406030204" pitchFamily="18" charset="0"/>
                                        </a:rPr>
                                        <m:t>2</m:t>
                                      </m:r>
                                      <m:r>
                                        <a:rPr lang="en-US" sz="2400" i="1">
                                          <a:solidFill>
                                            <a:schemeClr val="tx1"/>
                                          </a:solidFill>
                                          <a:latin typeface="Cambria Math" panose="02040503050406030204" pitchFamily="18" charset="0"/>
                                          <a:ea typeface="Cambria Math" panose="02040503050406030204" pitchFamily="18" charset="0"/>
                                        </a:rPr>
                                        <m:t>𝜋</m:t>
                                      </m:r>
                                      <m:r>
                                        <a:rPr lang="en-US" sz="2400" i="1">
                                          <a:solidFill>
                                            <a:srgbClr val="FF0000"/>
                                          </a:solidFill>
                                          <a:latin typeface="Cambria Math" panose="02040503050406030204" pitchFamily="18" charset="0"/>
                                          <a:ea typeface="Cambria Math" panose="02040503050406030204" pitchFamily="18" charset="0"/>
                                        </a:rPr>
                                        <m:t>𝑘</m:t>
                                      </m:r>
                                      <m:r>
                                        <a:rPr lang="en-US" sz="2400" i="1">
                                          <a:solidFill>
                                            <a:schemeClr val="tx1"/>
                                          </a:solidFill>
                                          <a:latin typeface="Cambria Math" panose="02040503050406030204" pitchFamily="18" charset="0"/>
                                          <a:ea typeface="Cambria Math" panose="02040503050406030204" pitchFamily="18" charset="0"/>
                                        </a:rPr>
                                        <m:t>𝑛</m:t>
                                      </m:r>
                                    </m:num>
                                    <m:den>
                                      <m:r>
                                        <a:rPr lang="en-US" sz="2400" i="1">
                                          <a:solidFill>
                                            <a:schemeClr val="tx1"/>
                                          </a:solidFill>
                                          <a:latin typeface="Cambria Math" panose="02040503050406030204" pitchFamily="18" charset="0"/>
                                          <a:ea typeface="Cambria Math" panose="02040503050406030204" pitchFamily="18" charset="0"/>
                                        </a:rPr>
                                        <m:t>𝑁</m:t>
                                      </m:r>
                                    </m:den>
                                  </m:f>
                                </m:sup>
                              </m:sSup>
                            </m:e>
                            <m:e>
                              <m:r>
                                <a:rPr lang="en-US" sz="2400" i="1">
                                  <a:solidFill>
                                    <a:srgbClr val="FF0000"/>
                                  </a:solidFill>
                                  <a:latin typeface="Cambria Math" panose="02040503050406030204" pitchFamily="18" charset="0"/>
                                  <a:ea typeface="Cambria Math" panose="02040503050406030204" pitchFamily="18" charset="0"/>
                                </a:rPr>
                                <m:t>𝑘</m:t>
                              </m:r>
                              <m:r>
                                <a:rPr lang="en-US" sz="2400" i="1">
                                  <a:solidFill>
                                    <a:srgbClr val="FF0000"/>
                                  </a:solidFill>
                                  <a:latin typeface="Cambria Math" panose="02040503050406030204" pitchFamily="18" charset="0"/>
                                  <a:ea typeface="Cambria Math" panose="02040503050406030204" pitchFamily="18" charset="0"/>
                                </a:rPr>
                                <m:t>=1</m:t>
                              </m:r>
                            </m:e>
                          </m:mr>
                        </m:m>
                      </m:oMath>
                    </m:oMathPara>
                  </a14:m>
                  <a:endParaRPr lang="en-US"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4B0CF888-3A16-C338-F758-7373B7BB9141}"/>
                    </a:ext>
                  </a:extLst>
                </p:cNvPr>
                <p:cNvSpPr>
                  <a:spLocks noRot="1" noChangeAspect="1" noMove="1" noResize="1" noEditPoints="1" noAdjustHandles="1" noChangeArrowheads="1" noChangeShapeType="1" noTextEdit="1"/>
                </p:cNvSpPr>
                <p:nvPr/>
              </p:nvSpPr>
              <p:spPr>
                <a:xfrm>
                  <a:off x="7429050" y="2629313"/>
                  <a:ext cx="3077028" cy="582600"/>
                </a:xfrm>
                <a:prstGeom prst="rect">
                  <a:avLst/>
                </a:prstGeom>
                <a:blipFill>
                  <a:blip r:embed="rId8"/>
                  <a:stretch>
                    <a:fillRect b="-6250"/>
                  </a:stretch>
                </a:blipFill>
                <a:ln>
                  <a:solidFill>
                    <a:schemeClr val="tx1"/>
                  </a:solidFill>
                </a:ln>
              </p:spPr>
              <p:txBody>
                <a:bodyPr/>
                <a:lstStyle/>
                <a:p>
                  <a:r>
                    <a:rPr lang="en-TH">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720B74E-0BB8-CB59-9FEC-ADF45658C8A5}"/>
                    </a:ext>
                  </a:extLst>
                </p:cNvPr>
                <p:cNvSpPr/>
                <p:nvPr/>
              </p:nvSpPr>
              <p:spPr>
                <a:xfrm>
                  <a:off x="7429050" y="3669819"/>
                  <a:ext cx="3077028" cy="702229"/>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limLoc m:val="subSup"/>
                            <m:ctrlPr>
                              <a:rPr lang="en-US" i="1" smtClean="0">
                                <a:solidFill>
                                  <a:schemeClr val="tx1"/>
                                </a:solidFill>
                                <a:effectLst/>
                                <a:latin typeface="Cambria Math" panose="02040503050406030204" pitchFamily="18" charset="0"/>
                                <a:cs typeface="Times New Roman" panose="02020603050405020304" pitchFamily="18" charset="0"/>
                              </a:rPr>
                            </m:ctrlPr>
                          </m:naryPr>
                          <m:sub>
                            <m:r>
                              <m:rPr>
                                <m:brk m:alnAt="25"/>
                              </m:rPr>
                              <a:rPr lang="en-US" b="0" i="1" smtClean="0">
                                <a:solidFill>
                                  <a:schemeClr val="tx1"/>
                                </a:solidFill>
                                <a:effectLst/>
                                <a:latin typeface="Cambria Math" panose="02040503050406030204" pitchFamily="18" charset="0"/>
                                <a:cs typeface="Times New Roman" panose="02020603050405020304" pitchFamily="18" charset="0"/>
                              </a:rPr>
                              <m:t>𝑛</m:t>
                            </m:r>
                            <m:r>
                              <a:rPr lang="en-US" b="0" i="1" smtClean="0">
                                <a:solidFill>
                                  <a:schemeClr val="tx1"/>
                                </a:solidFill>
                                <a:effectLst/>
                                <a:latin typeface="Cambria Math" panose="02040503050406030204" pitchFamily="18" charset="0"/>
                                <a:cs typeface="Times New Roman" panose="02020603050405020304" pitchFamily="18" charset="0"/>
                              </a:rPr>
                              <m:t>=0</m:t>
                            </m:r>
                          </m:sub>
                          <m:sup>
                            <m:r>
                              <a:rPr lang="en-US" b="0" i="1" smtClean="0">
                                <a:solidFill>
                                  <a:schemeClr val="tx1"/>
                                </a:solidFill>
                                <a:effectLst/>
                                <a:latin typeface="Cambria Math" panose="02040503050406030204" pitchFamily="18" charset="0"/>
                                <a:cs typeface="Times New Roman" panose="02020603050405020304" pitchFamily="18" charset="0"/>
                              </a:rPr>
                              <m:t>𝑁</m:t>
                            </m:r>
                            <m:r>
                              <a:rPr lang="en-US" b="0" i="1" smtClean="0">
                                <a:solidFill>
                                  <a:schemeClr val="tx1"/>
                                </a:solidFill>
                                <a:effectLst/>
                                <a:latin typeface="Cambria Math" panose="02040503050406030204" pitchFamily="18" charset="0"/>
                                <a:cs typeface="Times New Roman" panose="02020603050405020304" pitchFamily="18" charset="0"/>
                              </a:rPr>
                              <m:t>−1</m:t>
                            </m:r>
                          </m:sup>
                          <m:e>
                            <m:r>
                              <a:rPr lang="en-US" b="0" i="1" smtClean="0">
                                <a:solidFill>
                                  <a:schemeClr val="bg1"/>
                                </a:solidFill>
                                <a:effectLst/>
                                <a:latin typeface="Cambria Math" panose="02040503050406030204" pitchFamily="18" charset="0"/>
                                <a:cs typeface="Times New Roman" panose="02020603050405020304" pitchFamily="18" charset="0"/>
                              </a:rPr>
                              <m:t>0</m:t>
                            </m:r>
                          </m:e>
                        </m:nary>
                      </m:oMath>
                    </m:oMathPara>
                  </a14:m>
                  <a:endParaRPr lang="en-US" dirty="0">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24" name="Rectangle 23">
                  <a:extLst>
                    <a:ext uri="{FF2B5EF4-FFF2-40B4-BE49-F238E27FC236}">
                      <a16:creationId xmlns:a16="http://schemas.microsoft.com/office/drawing/2014/main" id="{A720B74E-0BB8-CB59-9FEC-ADF45658C8A5}"/>
                    </a:ext>
                  </a:extLst>
                </p:cNvPr>
                <p:cNvSpPr>
                  <a:spLocks noRot="1" noChangeAspect="1" noMove="1" noResize="1" noEditPoints="1" noAdjustHandles="1" noChangeArrowheads="1" noChangeShapeType="1" noTextEdit="1"/>
                </p:cNvSpPr>
                <p:nvPr/>
              </p:nvSpPr>
              <p:spPr>
                <a:xfrm>
                  <a:off x="7429050" y="3669819"/>
                  <a:ext cx="3077028" cy="702229"/>
                </a:xfrm>
                <a:prstGeom prst="rect">
                  <a:avLst/>
                </a:prstGeom>
                <a:blipFill>
                  <a:blip r:embed="rId9"/>
                  <a:stretch>
                    <a:fillRect t="-124138" b="-187931"/>
                  </a:stretch>
                </a:blipFill>
                <a:ln>
                  <a:solidFill>
                    <a:schemeClr val="tx1"/>
                  </a:solidFill>
                </a:ln>
              </p:spPr>
              <p:txBody>
                <a:bodyPr/>
                <a:lstStyle/>
                <a:p>
                  <a:r>
                    <a:rPr lang="en-TH">
                      <a:noFill/>
                    </a:rPr>
                    <a:t> </a:t>
                  </a:r>
                </a:p>
              </p:txBody>
            </p:sp>
          </mc:Fallback>
        </mc:AlternateContent>
        <p:cxnSp>
          <p:nvCxnSpPr>
            <p:cNvPr id="25" name="Straight Arrow Connector 24">
              <a:extLst>
                <a:ext uri="{FF2B5EF4-FFF2-40B4-BE49-F238E27FC236}">
                  <a16:creationId xmlns:a16="http://schemas.microsoft.com/office/drawing/2014/main" id="{1EFB3A9C-2705-9EE4-AA92-ADDA66F4D9AB}"/>
                </a:ext>
              </a:extLst>
            </p:cNvPr>
            <p:cNvCxnSpPr>
              <a:cxnSpLocks/>
            </p:cNvCxnSpPr>
            <p:nvPr/>
          </p:nvCxnSpPr>
          <p:spPr>
            <a:xfrm>
              <a:off x="10064295" y="3259082"/>
              <a:ext cx="0" cy="412824"/>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02960-8427-38FF-F147-78799D9D70D1}"/>
                </a:ext>
              </a:extLst>
            </p:cNvPr>
            <p:cNvCxnSpPr>
              <a:cxnSpLocks/>
            </p:cNvCxnSpPr>
            <p:nvPr/>
          </p:nvCxnSpPr>
          <p:spPr>
            <a:xfrm>
              <a:off x="9341513" y="3259082"/>
              <a:ext cx="0" cy="412824"/>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2144B39-886D-DBD9-7A07-F180E88C4820}"/>
                </a:ext>
              </a:extLst>
            </p:cNvPr>
            <p:cNvCxnSpPr>
              <a:cxnSpLocks/>
            </p:cNvCxnSpPr>
            <p:nvPr/>
          </p:nvCxnSpPr>
          <p:spPr>
            <a:xfrm>
              <a:off x="8574147" y="3259082"/>
              <a:ext cx="0" cy="412824"/>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1F350AC-89B9-FD41-1F0F-6313D4FB79AE}"/>
                </a:ext>
              </a:extLst>
            </p:cNvPr>
            <p:cNvCxnSpPr>
              <a:cxnSpLocks/>
            </p:cNvCxnSpPr>
            <p:nvPr/>
          </p:nvCxnSpPr>
          <p:spPr>
            <a:xfrm>
              <a:off x="7877286" y="3259082"/>
              <a:ext cx="0" cy="412824"/>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270005DB-78AC-49F5-73FF-580A96FE26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42905" y="4843981"/>
              <a:ext cx="3122363" cy="1879200"/>
            </a:xfrm>
            <a:prstGeom prst="rect">
              <a:avLst/>
            </a:prstGeom>
            <a:grpFill/>
          </p:spPr>
        </p:pic>
        <p:cxnSp>
          <p:nvCxnSpPr>
            <p:cNvPr id="31" name="Straight Arrow Connector 30">
              <a:extLst>
                <a:ext uri="{FF2B5EF4-FFF2-40B4-BE49-F238E27FC236}">
                  <a16:creationId xmlns:a16="http://schemas.microsoft.com/office/drawing/2014/main" id="{BE3E6136-38CD-E9E5-53A0-F693D7BA7A14}"/>
                </a:ext>
              </a:extLst>
            </p:cNvPr>
            <p:cNvCxnSpPr>
              <a:cxnSpLocks/>
            </p:cNvCxnSpPr>
            <p:nvPr/>
          </p:nvCxnSpPr>
          <p:spPr>
            <a:xfrm>
              <a:off x="8747480" y="4429626"/>
              <a:ext cx="0" cy="654992"/>
            </a:xfrm>
            <a:prstGeom prst="straightConnector1">
              <a:avLst/>
            </a:prstGeom>
            <a:grpFill/>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00BB823C-2508-B0DE-37D3-5912DB66A706}"/>
              </a:ext>
            </a:extLst>
          </p:cNvPr>
          <p:cNvGrpSpPr/>
          <p:nvPr/>
        </p:nvGrpSpPr>
        <p:grpSpPr>
          <a:xfrm>
            <a:off x="7429050" y="2173272"/>
            <a:ext cx="3157358" cy="4598312"/>
            <a:chOff x="7429050" y="2173272"/>
            <a:chExt cx="3157358" cy="4598312"/>
          </a:xfrm>
        </p:grpSpPr>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5FD7BDF2-DA02-1184-F6F4-5B3DC41B02DD}"/>
                    </a:ext>
                  </a:extLst>
                </p:cNvPr>
                <p:cNvSpPr/>
                <p:nvPr/>
              </p:nvSpPr>
              <p:spPr>
                <a:xfrm>
                  <a:off x="7429050" y="2629313"/>
                  <a:ext cx="3077028" cy="5826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i="1" smtClean="0">
                                <a:solidFill>
                                  <a:schemeClr val="tx1"/>
                                </a:solidFill>
                                <a:latin typeface="Cambria Math" panose="02040503050406030204" pitchFamily="18" charset="0"/>
                                <a:ea typeface="Cambria Math" panose="02040503050406030204" pitchFamily="18" charset="0"/>
                              </a:rPr>
                            </m:ctrlPr>
                          </m:mPr>
                          <m:mr>
                            <m:e>
                              <m:sSup>
                                <m:sSupPr>
                                  <m:ctrlPr>
                                    <a:rPr lang="en-US" sz="2400" i="1">
                                      <a:solidFill>
                                        <a:schemeClr val="tx1"/>
                                      </a:solidFill>
                                      <a:latin typeface="Cambria Math" panose="02040503050406030204" pitchFamily="18" charset="0"/>
                                      <a:ea typeface="Cambria Math" panose="02040503050406030204" pitchFamily="18" charset="0"/>
                                    </a:rPr>
                                  </m:ctrlPr>
                                </m:sSupPr>
                                <m:e>
                                  <m:r>
                                    <a:rPr lang="en-US" sz="2400" i="1">
                                      <a:solidFill>
                                        <a:schemeClr val="tx1"/>
                                      </a:solidFill>
                                      <a:latin typeface="Cambria Math" panose="02040503050406030204" pitchFamily="18" charset="0"/>
                                      <a:ea typeface="Cambria Math" panose="02040503050406030204" pitchFamily="18" charset="0"/>
                                    </a:rPr>
                                    <m:t>𝑒</m:t>
                                  </m:r>
                                </m:e>
                                <m:sup>
                                  <m:r>
                                    <a:rPr lang="en-US" sz="2400" i="1">
                                      <a:solidFill>
                                        <a:schemeClr val="tx1"/>
                                      </a:solidFill>
                                      <a:latin typeface="Cambria Math" panose="02040503050406030204" pitchFamily="18" charset="0"/>
                                      <a:ea typeface="Cambria Math" panose="02040503050406030204" pitchFamily="18" charset="0"/>
                                    </a:rPr>
                                    <m:t>− </m:t>
                                  </m:r>
                                  <m:f>
                                    <m:fPr>
                                      <m:ctrlPr>
                                        <a:rPr lang="en-US" sz="2400" i="1">
                                          <a:solidFill>
                                            <a:schemeClr val="tx1"/>
                                          </a:solidFill>
                                          <a:latin typeface="Cambria Math" panose="02040503050406030204" pitchFamily="18" charset="0"/>
                                          <a:ea typeface="Cambria Math" panose="02040503050406030204" pitchFamily="18" charset="0"/>
                                        </a:rPr>
                                      </m:ctrlPr>
                                    </m:fPr>
                                    <m:num>
                                      <m:r>
                                        <a:rPr lang="en-US" sz="2400" i="1">
                                          <a:solidFill>
                                            <a:schemeClr val="tx1"/>
                                          </a:solidFill>
                                          <a:latin typeface="Cambria Math" panose="02040503050406030204" pitchFamily="18" charset="0"/>
                                          <a:ea typeface="Cambria Math" panose="02040503050406030204" pitchFamily="18" charset="0"/>
                                        </a:rPr>
                                        <m:t>𝑗</m:t>
                                      </m:r>
                                      <m:r>
                                        <a:rPr lang="en-US" sz="2400" i="1">
                                          <a:solidFill>
                                            <a:schemeClr val="tx1"/>
                                          </a:solidFill>
                                          <a:latin typeface="Cambria Math" panose="02040503050406030204" pitchFamily="18" charset="0"/>
                                          <a:ea typeface="Cambria Math" panose="02040503050406030204" pitchFamily="18" charset="0"/>
                                        </a:rPr>
                                        <m:t>2</m:t>
                                      </m:r>
                                      <m:r>
                                        <a:rPr lang="en-US" sz="2400" i="1">
                                          <a:solidFill>
                                            <a:schemeClr val="tx1"/>
                                          </a:solidFill>
                                          <a:latin typeface="Cambria Math" panose="02040503050406030204" pitchFamily="18" charset="0"/>
                                          <a:ea typeface="Cambria Math" panose="02040503050406030204" pitchFamily="18" charset="0"/>
                                        </a:rPr>
                                        <m:t>𝜋</m:t>
                                      </m:r>
                                      <m:r>
                                        <a:rPr lang="en-US" sz="2400" i="1">
                                          <a:solidFill>
                                            <a:srgbClr val="FF0000"/>
                                          </a:solidFill>
                                          <a:latin typeface="Cambria Math" panose="02040503050406030204" pitchFamily="18" charset="0"/>
                                          <a:ea typeface="Cambria Math" panose="02040503050406030204" pitchFamily="18" charset="0"/>
                                        </a:rPr>
                                        <m:t>𝑘</m:t>
                                      </m:r>
                                      <m:r>
                                        <a:rPr lang="en-US" sz="2400" i="1">
                                          <a:solidFill>
                                            <a:schemeClr val="tx1"/>
                                          </a:solidFill>
                                          <a:latin typeface="Cambria Math" panose="02040503050406030204" pitchFamily="18" charset="0"/>
                                          <a:ea typeface="Cambria Math" panose="02040503050406030204" pitchFamily="18" charset="0"/>
                                        </a:rPr>
                                        <m:t>𝑛</m:t>
                                      </m:r>
                                    </m:num>
                                    <m:den>
                                      <m:r>
                                        <a:rPr lang="en-US" sz="2400" i="1">
                                          <a:solidFill>
                                            <a:schemeClr val="tx1"/>
                                          </a:solidFill>
                                          <a:latin typeface="Cambria Math" panose="02040503050406030204" pitchFamily="18" charset="0"/>
                                          <a:ea typeface="Cambria Math" panose="02040503050406030204" pitchFamily="18" charset="0"/>
                                        </a:rPr>
                                        <m:t>𝑁</m:t>
                                      </m:r>
                                    </m:den>
                                  </m:f>
                                </m:sup>
                              </m:sSup>
                            </m:e>
                            <m:e>
                              <m:r>
                                <a:rPr lang="en-US" sz="2400" i="1">
                                  <a:solidFill>
                                    <a:srgbClr val="FF0000"/>
                                  </a:solidFill>
                                  <a:latin typeface="Cambria Math" panose="02040503050406030204" pitchFamily="18" charset="0"/>
                                  <a:ea typeface="Cambria Math" panose="02040503050406030204" pitchFamily="18" charset="0"/>
                                </a:rPr>
                                <m:t>𝑘</m:t>
                              </m:r>
                              <m:r>
                                <a:rPr lang="en-US" sz="2400" i="1">
                                  <a:solidFill>
                                    <a:srgbClr val="FF0000"/>
                                  </a:solidFill>
                                  <a:latin typeface="Cambria Math" panose="02040503050406030204" pitchFamily="18" charset="0"/>
                                  <a:ea typeface="Cambria Math" panose="02040503050406030204" pitchFamily="18" charset="0"/>
                                </a:rPr>
                                <m:t>=3</m:t>
                              </m:r>
                            </m:e>
                          </m:mr>
                        </m:m>
                      </m:oMath>
                    </m:oMathPara>
                  </a14:m>
                  <a:endParaRPr lang="en-US"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8" name="Rectangle 47">
                  <a:extLst>
                    <a:ext uri="{FF2B5EF4-FFF2-40B4-BE49-F238E27FC236}">
                      <a16:creationId xmlns:a16="http://schemas.microsoft.com/office/drawing/2014/main" id="{5FD7BDF2-DA02-1184-F6F4-5B3DC41B02DD}"/>
                    </a:ext>
                  </a:extLst>
                </p:cNvPr>
                <p:cNvSpPr>
                  <a:spLocks noRot="1" noChangeAspect="1" noMove="1" noResize="1" noEditPoints="1" noAdjustHandles="1" noChangeArrowheads="1" noChangeShapeType="1" noTextEdit="1"/>
                </p:cNvSpPr>
                <p:nvPr/>
              </p:nvSpPr>
              <p:spPr>
                <a:xfrm>
                  <a:off x="7429050" y="2629313"/>
                  <a:ext cx="3077028" cy="582600"/>
                </a:xfrm>
                <a:prstGeom prst="rect">
                  <a:avLst/>
                </a:prstGeom>
                <a:blipFill>
                  <a:blip r:embed="rId11"/>
                  <a:stretch>
                    <a:fillRect b="-6250"/>
                  </a:stretch>
                </a:blipFill>
                <a:ln>
                  <a:solidFill>
                    <a:schemeClr val="tx1"/>
                  </a:solidFill>
                </a:ln>
              </p:spPr>
              <p:txBody>
                <a:bodyPr/>
                <a:lstStyle/>
                <a:p>
                  <a:r>
                    <a:rPr lang="en-TH">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B813453B-6F3F-FB2A-98C4-E4CC42402626}"/>
                    </a:ext>
                  </a:extLst>
                </p:cNvPr>
                <p:cNvSpPr/>
                <p:nvPr/>
              </p:nvSpPr>
              <p:spPr>
                <a:xfrm>
                  <a:off x="7429050" y="3669819"/>
                  <a:ext cx="3077028" cy="70222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limLoc m:val="subSup"/>
                            <m:ctrlPr>
                              <a:rPr lang="en-US" i="1" smtClean="0">
                                <a:solidFill>
                                  <a:schemeClr val="tx1"/>
                                </a:solidFill>
                                <a:effectLst/>
                                <a:latin typeface="Cambria Math" panose="02040503050406030204" pitchFamily="18" charset="0"/>
                                <a:cs typeface="Times New Roman" panose="02020603050405020304" pitchFamily="18" charset="0"/>
                              </a:rPr>
                            </m:ctrlPr>
                          </m:naryPr>
                          <m:sub>
                            <m:r>
                              <m:rPr>
                                <m:brk m:alnAt="25"/>
                              </m:rPr>
                              <a:rPr lang="en-US" b="0" i="1" smtClean="0">
                                <a:solidFill>
                                  <a:schemeClr val="tx1"/>
                                </a:solidFill>
                                <a:effectLst/>
                                <a:latin typeface="Cambria Math" panose="02040503050406030204" pitchFamily="18" charset="0"/>
                                <a:cs typeface="Times New Roman" panose="02020603050405020304" pitchFamily="18" charset="0"/>
                              </a:rPr>
                              <m:t>𝑛</m:t>
                            </m:r>
                            <m:r>
                              <a:rPr lang="en-US" b="0" i="1" smtClean="0">
                                <a:solidFill>
                                  <a:schemeClr val="tx1"/>
                                </a:solidFill>
                                <a:effectLst/>
                                <a:latin typeface="Cambria Math" panose="02040503050406030204" pitchFamily="18" charset="0"/>
                                <a:cs typeface="Times New Roman" panose="02020603050405020304" pitchFamily="18" charset="0"/>
                              </a:rPr>
                              <m:t>=0</m:t>
                            </m:r>
                          </m:sub>
                          <m:sup>
                            <m:r>
                              <a:rPr lang="en-US" b="0" i="1" smtClean="0">
                                <a:solidFill>
                                  <a:schemeClr val="tx1"/>
                                </a:solidFill>
                                <a:effectLst/>
                                <a:latin typeface="Cambria Math" panose="02040503050406030204" pitchFamily="18" charset="0"/>
                                <a:cs typeface="Times New Roman" panose="02020603050405020304" pitchFamily="18" charset="0"/>
                              </a:rPr>
                              <m:t>𝑁</m:t>
                            </m:r>
                            <m:r>
                              <a:rPr lang="en-US" b="0" i="1" smtClean="0">
                                <a:solidFill>
                                  <a:schemeClr val="tx1"/>
                                </a:solidFill>
                                <a:effectLst/>
                                <a:latin typeface="Cambria Math" panose="02040503050406030204" pitchFamily="18" charset="0"/>
                                <a:cs typeface="Times New Roman" panose="02020603050405020304" pitchFamily="18" charset="0"/>
                              </a:rPr>
                              <m:t>−1</m:t>
                            </m:r>
                          </m:sup>
                          <m:e>
                            <m:r>
                              <a:rPr lang="en-US" b="0" i="1" smtClean="0">
                                <a:solidFill>
                                  <a:schemeClr val="bg1"/>
                                </a:solidFill>
                                <a:effectLst/>
                                <a:latin typeface="Cambria Math" panose="02040503050406030204" pitchFamily="18" charset="0"/>
                                <a:cs typeface="Times New Roman" panose="02020603050405020304" pitchFamily="18" charset="0"/>
                              </a:rPr>
                              <m:t>0</m:t>
                            </m:r>
                          </m:e>
                        </m:nary>
                      </m:oMath>
                    </m:oMathPara>
                  </a14:m>
                  <a:endParaRPr lang="en-US" dirty="0">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50" name="Rectangle 49">
                  <a:extLst>
                    <a:ext uri="{FF2B5EF4-FFF2-40B4-BE49-F238E27FC236}">
                      <a16:creationId xmlns:a16="http://schemas.microsoft.com/office/drawing/2014/main" id="{B813453B-6F3F-FB2A-98C4-E4CC42402626}"/>
                    </a:ext>
                  </a:extLst>
                </p:cNvPr>
                <p:cNvSpPr>
                  <a:spLocks noRot="1" noChangeAspect="1" noMove="1" noResize="1" noEditPoints="1" noAdjustHandles="1" noChangeArrowheads="1" noChangeShapeType="1" noTextEdit="1"/>
                </p:cNvSpPr>
                <p:nvPr/>
              </p:nvSpPr>
              <p:spPr>
                <a:xfrm>
                  <a:off x="7429050" y="3669819"/>
                  <a:ext cx="3077028" cy="702229"/>
                </a:xfrm>
                <a:prstGeom prst="rect">
                  <a:avLst/>
                </a:prstGeom>
                <a:blipFill>
                  <a:blip r:embed="rId9"/>
                  <a:stretch>
                    <a:fillRect t="-124138" b="-187931"/>
                  </a:stretch>
                </a:blipFill>
                <a:ln>
                  <a:solidFill>
                    <a:schemeClr val="tx1"/>
                  </a:solidFill>
                </a:ln>
              </p:spPr>
              <p:txBody>
                <a:bodyPr/>
                <a:lstStyle/>
                <a:p>
                  <a:r>
                    <a:rPr lang="en-TH">
                      <a:noFill/>
                    </a:rPr>
                    <a:t> </a:t>
                  </a:r>
                </a:p>
              </p:txBody>
            </p:sp>
          </mc:Fallback>
        </mc:AlternateContent>
        <p:cxnSp>
          <p:nvCxnSpPr>
            <p:cNvPr id="51" name="Straight Arrow Connector 50">
              <a:extLst>
                <a:ext uri="{FF2B5EF4-FFF2-40B4-BE49-F238E27FC236}">
                  <a16:creationId xmlns:a16="http://schemas.microsoft.com/office/drawing/2014/main" id="{EE1A2FEC-24B9-CB54-0CAD-B5F7368307B7}"/>
                </a:ext>
              </a:extLst>
            </p:cNvPr>
            <p:cNvCxnSpPr>
              <a:cxnSpLocks/>
            </p:cNvCxnSpPr>
            <p:nvPr/>
          </p:nvCxnSpPr>
          <p:spPr>
            <a:xfrm>
              <a:off x="8574147" y="2173272"/>
              <a:ext cx="0" cy="4560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63EC9D3-E97F-C603-665E-63D430C3BB2B}"/>
                </a:ext>
              </a:extLst>
            </p:cNvPr>
            <p:cNvCxnSpPr>
              <a:cxnSpLocks/>
            </p:cNvCxnSpPr>
            <p:nvPr/>
          </p:nvCxnSpPr>
          <p:spPr>
            <a:xfrm>
              <a:off x="9341513" y="217327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F6ABE01-C10F-F72D-E5E3-98608C434C29}"/>
                </a:ext>
              </a:extLst>
            </p:cNvPr>
            <p:cNvCxnSpPr>
              <a:cxnSpLocks/>
            </p:cNvCxnSpPr>
            <p:nvPr/>
          </p:nvCxnSpPr>
          <p:spPr>
            <a:xfrm>
              <a:off x="10064295" y="217327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83E67B5-4260-149D-D874-D46E18B7E688}"/>
                </a:ext>
              </a:extLst>
            </p:cNvPr>
            <p:cNvCxnSpPr>
              <a:cxnSpLocks/>
            </p:cNvCxnSpPr>
            <p:nvPr/>
          </p:nvCxnSpPr>
          <p:spPr>
            <a:xfrm>
              <a:off x="10064295" y="325908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42FD5E9-8746-25F8-8D85-CCCBCCC34295}"/>
                </a:ext>
              </a:extLst>
            </p:cNvPr>
            <p:cNvCxnSpPr>
              <a:cxnSpLocks/>
            </p:cNvCxnSpPr>
            <p:nvPr/>
          </p:nvCxnSpPr>
          <p:spPr>
            <a:xfrm>
              <a:off x="9341513" y="325908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E55BC5F-69A2-04CF-1365-12EC08FF1F77}"/>
                </a:ext>
              </a:extLst>
            </p:cNvPr>
            <p:cNvCxnSpPr>
              <a:cxnSpLocks/>
            </p:cNvCxnSpPr>
            <p:nvPr/>
          </p:nvCxnSpPr>
          <p:spPr>
            <a:xfrm>
              <a:off x="8574147" y="325908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BF2DA-0159-06A9-E888-5CB1617E24B0}"/>
                </a:ext>
              </a:extLst>
            </p:cNvPr>
            <p:cNvCxnSpPr>
              <a:cxnSpLocks/>
            </p:cNvCxnSpPr>
            <p:nvPr/>
          </p:nvCxnSpPr>
          <p:spPr>
            <a:xfrm>
              <a:off x="7877286" y="3259082"/>
              <a:ext cx="0" cy="4128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A blue line with black text&#10;&#10;Description automatically generated">
              <a:extLst>
                <a:ext uri="{FF2B5EF4-FFF2-40B4-BE49-F238E27FC236}">
                  <a16:creationId xmlns:a16="http://schemas.microsoft.com/office/drawing/2014/main" id="{0CC569C9-5181-AC58-CECD-1B6CB3871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475" y="4892041"/>
              <a:ext cx="3122933" cy="1879543"/>
            </a:xfrm>
            <a:prstGeom prst="rect">
              <a:avLst/>
            </a:prstGeom>
          </p:spPr>
        </p:pic>
        <p:pic>
          <p:nvPicPr>
            <p:cNvPr id="59" name="Picture 58">
              <a:extLst>
                <a:ext uri="{FF2B5EF4-FFF2-40B4-BE49-F238E27FC236}">
                  <a16:creationId xmlns:a16="http://schemas.microsoft.com/office/drawing/2014/main" id="{F1E06E4A-53D3-AD77-AB95-13870AF583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42905" y="4843981"/>
              <a:ext cx="3122363" cy="1879200"/>
            </a:xfrm>
            <a:prstGeom prst="rect">
              <a:avLst/>
            </a:prstGeom>
          </p:spPr>
        </p:pic>
        <p:pic>
          <p:nvPicPr>
            <p:cNvPr id="60" name="Picture 59">
              <a:extLst>
                <a:ext uri="{FF2B5EF4-FFF2-40B4-BE49-F238E27FC236}">
                  <a16:creationId xmlns:a16="http://schemas.microsoft.com/office/drawing/2014/main" id="{EA4ACDC9-4643-61CE-2FB2-DF47CF63BA58}"/>
                </a:ext>
              </a:extLst>
            </p:cNvPr>
            <p:cNvPicPr>
              <a:picLocks noChangeAspect="1"/>
            </p:cNvPicPr>
            <p:nvPr/>
          </p:nvPicPr>
          <p:blipFill>
            <a:blip r:embed="rId12"/>
            <a:stretch>
              <a:fillRect/>
            </a:stretch>
          </p:blipFill>
          <p:spPr>
            <a:xfrm>
              <a:off x="7442905" y="4848994"/>
              <a:ext cx="3122363" cy="1879200"/>
            </a:xfrm>
            <a:prstGeom prst="rect">
              <a:avLst/>
            </a:prstGeom>
          </p:spPr>
        </p:pic>
        <p:cxnSp>
          <p:nvCxnSpPr>
            <p:cNvPr id="61" name="Straight Arrow Connector 60">
              <a:extLst>
                <a:ext uri="{FF2B5EF4-FFF2-40B4-BE49-F238E27FC236}">
                  <a16:creationId xmlns:a16="http://schemas.microsoft.com/office/drawing/2014/main" id="{CA9A7243-3868-42E0-B33F-1B65F7BA8978}"/>
                </a:ext>
              </a:extLst>
            </p:cNvPr>
            <p:cNvCxnSpPr>
              <a:cxnSpLocks/>
            </p:cNvCxnSpPr>
            <p:nvPr/>
          </p:nvCxnSpPr>
          <p:spPr>
            <a:xfrm>
              <a:off x="8747480" y="4429626"/>
              <a:ext cx="867575" cy="12923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067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xit" presetSubtype="0" fill="hold" nodeType="withEffect">
                                  <p:stCondLst>
                                    <p:cond delay="0"/>
                                  </p:stCondLst>
                                  <p:childTnLst>
                                    <p:animEffect transition="out" filter="fade">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aph of numbers and lines&#10;&#10;Description automatically generated with medium confidence">
            <a:extLst>
              <a:ext uri="{FF2B5EF4-FFF2-40B4-BE49-F238E27FC236}">
                <a16:creationId xmlns:a16="http://schemas.microsoft.com/office/drawing/2014/main" id="{3A67B983-B27C-A95F-A504-5825BEAE8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279" y="4490304"/>
            <a:ext cx="3039150" cy="1829118"/>
          </a:xfrm>
          <a:prstGeom prst="rect">
            <a:avLst/>
          </a:prstGeom>
        </p:spPr>
      </p:pic>
      <p:pic>
        <p:nvPicPr>
          <p:cNvPr id="21" name="Picture 20" descr="A diagram of a number line&#10;&#10;Description automatically generated">
            <a:extLst>
              <a:ext uri="{FF2B5EF4-FFF2-40B4-BE49-F238E27FC236}">
                <a16:creationId xmlns:a16="http://schemas.microsoft.com/office/drawing/2014/main" id="{4C532991-29CF-055B-636D-C07E8BEC4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4027" y="4502668"/>
            <a:ext cx="3418604" cy="2057493"/>
          </a:xfrm>
          <a:prstGeom prst="rect">
            <a:avLst/>
          </a:prstGeom>
        </p:spPr>
      </p:pic>
      <p:pic>
        <p:nvPicPr>
          <p:cNvPr id="10" name="Picture 9">
            <a:extLst>
              <a:ext uri="{FF2B5EF4-FFF2-40B4-BE49-F238E27FC236}">
                <a16:creationId xmlns:a16="http://schemas.microsoft.com/office/drawing/2014/main" id="{572307FE-081D-3F19-0CBB-3771115B7E48}"/>
              </a:ext>
            </a:extLst>
          </p:cNvPr>
          <p:cNvPicPr>
            <a:picLocks noChangeAspect="1"/>
          </p:cNvPicPr>
          <p:nvPr/>
        </p:nvPicPr>
        <p:blipFill rotWithShape="1">
          <a:blip r:embed="rId4"/>
          <a:srcRect t="5873" r="7199"/>
          <a:stretch/>
        </p:blipFill>
        <p:spPr>
          <a:xfrm>
            <a:off x="1289367" y="997548"/>
            <a:ext cx="4124975" cy="1793125"/>
          </a:xfrm>
          <a:prstGeom prst="rect">
            <a:avLst/>
          </a:prstGeom>
        </p:spPr>
      </p:pic>
      <p:pic>
        <p:nvPicPr>
          <p:cNvPr id="5" name="Picture 4">
            <a:extLst>
              <a:ext uri="{FF2B5EF4-FFF2-40B4-BE49-F238E27FC236}">
                <a16:creationId xmlns:a16="http://schemas.microsoft.com/office/drawing/2014/main" id="{6608BB4E-D2B0-BE5D-FF7D-F4D00D198282}"/>
              </a:ext>
            </a:extLst>
          </p:cNvPr>
          <p:cNvPicPr>
            <a:picLocks noChangeAspect="1"/>
          </p:cNvPicPr>
          <p:nvPr/>
        </p:nvPicPr>
        <p:blipFill rotWithShape="1">
          <a:blip r:embed="rId5"/>
          <a:srcRect t="5873" r="2612"/>
          <a:stretch/>
        </p:blipFill>
        <p:spPr>
          <a:xfrm>
            <a:off x="6123264" y="1068045"/>
            <a:ext cx="4328902" cy="1793125"/>
          </a:xfrm>
          <a:prstGeom prst="rect">
            <a:avLst/>
          </a:prstGeom>
        </p:spPr>
      </p:pic>
      <p:sp>
        <p:nvSpPr>
          <p:cNvPr id="58" name="Rectangle 57">
            <a:extLst>
              <a:ext uri="{FF2B5EF4-FFF2-40B4-BE49-F238E27FC236}">
                <a16:creationId xmlns:a16="http://schemas.microsoft.com/office/drawing/2014/main" id="{50BA0F20-7733-62B4-F40D-61C3BE0F1986}"/>
              </a:ext>
            </a:extLst>
          </p:cNvPr>
          <p:cNvSpPr/>
          <p:nvPr/>
        </p:nvSpPr>
        <p:spPr>
          <a:xfrm>
            <a:off x="1908870" y="3340544"/>
            <a:ext cx="3154085" cy="43359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DFT (</a:t>
            </a:r>
            <a:r>
              <a:rPr lang="en-US" sz="2400" i="1" dirty="0">
                <a:solidFill>
                  <a:srgbClr val="FF0000"/>
                </a:solidFill>
                <a:latin typeface="Times New Roman" panose="02020603050405020304" pitchFamily="18" charset="0"/>
                <a:cs typeface="Times New Roman" panose="02020603050405020304" pitchFamily="18" charset="0"/>
              </a:rPr>
              <a:t>k</a:t>
            </a:r>
            <a:r>
              <a:rPr lang="en-US" sz="2400" dirty="0">
                <a:solidFill>
                  <a:srgbClr val="FF0000"/>
                </a:solidFill>
                <a:latin typeface="Times New Roman" panose="02020603050405020304" pitchFamily="18" charset="0"/>
                <a:cs typeface="Times New Roman" panose="02020603050405020304" pitchFamily="18" charset="0"/>
              </a:rPr>
              <a:t>=0</a:t>
            </a:r>
            <a:r>
              <a:rPr lang="en-US" sz="2400" dirty="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effectLst/>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98B07220-C3E6-75A6-2B15-1CE51476C8B5}"/>
              </a:ext>
            </a:extLst>
          </p:cNvPr>
          <p:cNvSpPr/>
          <p:nvPr/>
        </p:nvSpPr>
        <p:spPr>
          <a:xfrm>
            <a:off x="7478143" y="3350564"/>
            <a:ext cx="2974021" cy="43359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DFT (</a:t>
            </a:r>
            <a:r>
              <a:rPr lang="en-US" sz="2400" i="1" dirty="0">
                <a:solidFill>
                  <a:srgbClr val="FF0000"/>
                </a:solidFill>
                <a:latin typeface="Times New Roman" panose="02020603050405020304" pitchFamily="18" charset="0"/>
                <a:cs typeface="Times New Roman" panose="02020603050405020304" pitchFamily="18" charset="0"/>
              </a:rPr>
              <a:t>k</a:t>
            </a:r>
            <a:r>
              <a:rPr lang="en-US" sz="2400" dirty="0">
                <a:solidFill>
                  <a:srgbClr val="FF0000"/>
                </a:solidFill>
                <a:latin typeface="Times New Roman" panose="02020603050405020304" pitchFamily="18" charset="0"/>
                <a:cs typeface="Times New Roman" panose="02020603050405020304" pitchFamily="18" charset="0"/>
              </a:rPr>
              <a:t>=0</a:t>
            </a:r>
            <a:r>
              <a:rPr lang="en-US" sz="2400" dirty="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effectLst/>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0B3E9362-17BA-013C-D548-67F57A334EEE}"/>
              </a:ext>
            </a:extLst>
          </p:cNvPr>
          <p:cNvSpPr txBox="1"/>
          <p:nvPr/>
        </p:nvSpPr>
        <p:spPr>
          <a:xfrm>
            <a:off x="10110751" y="1277959"/>
            <a:ext cx="957943" cy="523220"/>
          </a:xfrm>
          <a:prstGeom prst="rect">
            <a:avLst/>
          </a:prstGeom>
          <a:noFill/>
        </p:spPr>
        <p:txBody>
          <a:bodyPr wrap="square">
            <a:spAutoFit/>
          </a:bodyPr>
          <a:lstStyle/>
          <a:p>
            <a:r>
              <a:rPr lang="en-US" sz="2800" i="1" dirty="0" err="1">
                <a:latin typeface="Times New Roman" panose="02020603050405020304" pitchFamily="18" charset="0"/>
                <a:cs typeface="Times New Roman" panose="02020603050405020304" pitchFamily="18" charset="0"/>
              </a:rPr>
              <a:t>x</a:t>
            </a:r>
            <a:r>
              <a:rPr lang="en-US" sz="2800" i="1" baseline="-25000" dirty="0" err="1">
                <a:latin typeface="Times New Roman" panose="02020603050405020304" pitchFamily="18" charset="0"/>
                <a:cs typeface="Times New Roman" panose="02020603050405020304" pitchFamily="18" charset="0"/>
              </a:rPr>
              <a:t>t</a:t>
            </a:r>
            <a:endParaRPr lang="en-TH" sz="2800"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172B9468-E7FA-DD49-35C8-8EFE9DD32020}"/>
              </a:ext>
            </a:extLst>
          </p:cNvPr>
          <p:cNvSpPr txBox="1"/>
          <p:nvPr/>
        </p:nvSpPr>
        <p:spPr>
          <a:xfrm>
            <a:off x="6773732" y="1121947"/>
            <a:ext cx="957943" cy="523220"/>
          </a:xfrm>
          <a:prstGeom prst="rect">
            <a:avLst/>
          </a:prstGeom>
          <a:noFill/>
        </p:spPr>
        <p:txBody>
          <a:bodyPr wrap="square">
            <a:spAutoFit/>
          </a:bodyPr>
          <a:lstStyle/>
          <a:p>
            <a:r>
              <a:rPr lang="en-US" sz="2800" i="1" dirty="0" err="1">
                <a:latin typeface="Times New Roman" panose="02020603050405020304" pitchFamily="18" charset="0"/>
                <a:cs typeface="Times New Roman" panose="02020603050405020304" pitchFamily="18" charset="0"/>
              </a:rPr>
              <a:t>x</a:t>
            </a:r>
            <a:r>
              <a:rPr lang="en-US" sz="2800" i="1" baseline="-25000" dirty="0" err="1">
                <a:latin typeface="Times New Roman" panose="02020603050405020304" pitchFamily="18" charset="0"/>
                <a:cs typeface="Times New Roman" panose="02020603050405020304" pitchFamily="18" charset="0"/>
              </a:rPr>
              <a:t>t</a:t>
            </a:r>
            <a:r>
              <a:rPr lang="en-US" sz="2800" i="1" baseline="-25000" dirty="0">
                <a:latin typeface="Times New Roman" panose="02020603050405020304" pitchFamily="18" charset="0"/>
                <a:cs typeface="Times New Roman" panose="02020603050405020304" pitchFamily="18" charset="0"/>
              </a:rPr>
              <a:t>-N</a:t>
            </a:r>
            <a:endParaRPr lang="en-TH" sz="2800"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419E6E8B-9D4F-7B61-D34C-FF2A3596532B}"/>
              </a:ext>
            </a:extLst>
          </p:cNvPr>
          <p:cNvSpPr txBox="1"/>
          <p:nvPr/>
        </p:nvSpPr>
        <p:spPr>
          <a:xfrm>
            <a:off x="6590788" y="297839"/>
            <a:ext cx="5230166"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Sliding window at timestamp </a:t>
            </a:r>
            <a:r>
              <a:rPr lang="en-US" sz="2800" i="1" dirty="0">
                <a:latin typeface="Times New Roman" panose="02020603050405020304" pitchFamily="18" charset="0"/>
                <a:cs typeface="Times New Roman" panose="02020603050405020304" pitchFamily="18" charset="0"/>
              </a:rPr>
              <a:t>t</a:t>
            </a:r>
            <a:endParaRPr lang="en-TH" sz="2800" dirty="0">
              <a:latin typeface="Times New Roman" panose="02020603050405020304" pitchFamily="18" charset="0"/>
              <a:cs typeface="Times New Roman" panose="02020603050405020304" pitchFamily="18" charset="0"/>
            </a:endParaRPr>
          </a:p>
        </p:txBody>
      </p:sp>
      <p:cxnSp>
        <p:nvCxnSpPr>
          <p:cNvPr id="69" name="Straight Arrow Connector 68">
            <a:extLst>
              <a:ext uri="{FF2B5EF4-FFF2-40B4-BE49-F238E27FC236}">
                <a16:creationId xmlns:a16="http://schemas.microsoft.com/office/drawing/2014/main" id="{82BB38EE-16B0-2FBD-3D13-FD5C485DA928}"/>
              </a:ext>
            </a:extLst>
          </p:cNvPr>
          <p:cNvCxnSpPr>
            <a:cxnSpLocks/>
          </p:cNvCxnSpPr>
          <p:nvPr/>
        </p:nvCxnSpPr>
        <p:spPr>
          <a:xfrm flipH="1">
            <a:off x="2101405" y="2569957"/>
            <a:ext cx="11261" cy="65053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2CD0C07-9FA3-BE0E-A8A2-84F26B160953}"/>
              </a:ext>
            </a:extLst>
          </p:cNvPr>
          <p:cNvCxnSpPr>
            <a:cxnSpLocks/>
          </p:cNvCxnSpPr>
          <p:nvPr/>
        </p:nvCxnSpPr>
        <p:spPr>
          <a:xfrm>
            <a:off x="2940161" y="2532480"/>
            <a:ext cx="0" cy="68801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C63792E-2AE3-9948-670B-08A4B02C5804}"/>
              </a:ext>
            </a:extLst>
          </p:cNvPr>
          <p:cNvCxnSpPr>
            <a:cxnSpLocks/>
          </p:cNvCxnSpPr>
          <p:nvPr/>
        </p:nvCxnSpPr>
        <p:spPr>
          <a:xfrm>
            <a:off x="3837042" y="2551484"/>
            <a:ext cx="0" cy="65407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FA40695-7E67-B00C-5A03-58DE1EF46EC2}"/>
              </a:ext>
            </a:extLst>
          </p:cNvPr>
          <p:cNvCxnSpPr>
            <a:cxnSpLocks/>
          </p:cNvCxnSpPr>
          <p:nvPr/>
        </p:nvCxnSpPr>
        <p:spPr>
          <a:xfrm>
            <a:off x="4763873" y="2546926"/>
            <a:ext cx="0" cy="60132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E3BC1B7-828D-6D1E-9EB3-38FD26FA726D}"/>
              </a:ext>
            </a:extLst>
          </p:cNvPr>
          <p:cNvCxnSpPr>
            <a:cxnSpLocks/>
          </p:cNvCxnSpPr>
          <p:nvPr/>
        </p:nvCxnSpPr>
        <p:spPr>
          <a:xfrm>
            <a:off x="7772893" y="2620874"/>
            <a:ext cx="0" cy="68906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CD4FD07-307E-24B9-7716-406762C29D9B}"/>
              </a:ext>
            </a:extLst>
          </p:cNvPr>
          <p:cNvCxnSpPr>
            <a:cxnSpLocks/>
          </p:cNvCxnSpPr>
          <p:nvPr/>
        </p:nvCxnSpPr>
        <p:spPr>
          <a:xfrm flipH="1">
            <a:off x="8598362" y="2629869"/>
            <a:ext cx="16988" cy="63336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5E4C404-CA13-387E-15E5-E79A9F9BE7A1}"/>
              </a:ext>
            </a:extLst>
          </p:cNvPr>
          <p:cNvCxnSpPr>
            <a:cxnSpLocks/>
          </p:cNvCxnSpPr>
          <p:nvPr/>
        </p:nvCxnSpPr>
        <p:spPr>
          <a:xfrm>
            <a:off x="9472923" y="2569957"/>
            <a:ext cx="0" cy="75318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86999B-FD37-394C-3B03-42EE2D5E4927}"/>
              </a:ext>
            </a:extLst>
          </p:cNvPr>
          <p:cNvCxnSpPr>
            <a:cxnSpLocks/>
          </p:cNvCxnSpPr>
          <p:nvPr/>
        </p:nvCxnSpPr>
        <p:spPr>
          <a:xfrm>
            <a:off x="10301526" y="2569957"/>
            <a:ext cx="0" cy="73997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690DF41-F00F-E7CF-AE3E-4562BEE97C15}"/>
              </a:ext>
            </a:extLst>
          </p:cNvPr>
          <p:cNvCxnSpPr>
            <a:cxnSpLocks/>
          </p:cNvCxnSpPr>
          <p:nvPr/>
        </p:nvCxnSpPr>
        <p:spPr>
          <a:xfrm flipH="1">
            <a:off x="2625159" y="3853427"/>
            <a:ext cx="799911" cy="135588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D514441-D592-FEC7-E207-2D662AFC6FAA}"/>
              </a:ext>
            </a:extLst>
          </p:cNvPr>
          <p:cNvCxnSpPr>
            <a:cxnSpLocks/>
          </p:cNvCxnSpPr>
          <p:nvPr/>
        </p:nvCxnSpPr>
        <p:spPr>
          <a:xfrm flipH="1">
            <a:off x="8153123" y="3853427"/>
            <a:ext cx="811997" cy="135588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4F44DDB9-7A08-F573-B68B-1AACA5736655}"/>
              </a:ext>
            </a:extLst>
          </p:cNvPr>
          <p:cNvSpPr/>
          <p:nvPr/>
        </p:nvSpPr>
        <p:spPr>
          <a:xfrm>
            <a:off x="6657611" y="1696684"/>
            <a:ext cx="739780" cy="76711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86" name="Oval 85">
            <a:extLst>
              <a:ext uri="{FF2B5EF4-FFF2-40B4-BE49-F238E27FC236}">
                <a16:creationId xmlns:a16="http://schemas.microsoft.com/office/drawing/2014/main" id="{69B1858B-F73F-1EAA-6B23-2EA41A90F6B0}"/>
              </a:ext>
            </a:extLst>
          </p:cNvPr>
          <p:cNvSpPr/>
          <p:nvPr/>
        </p:nvSpPr>
        <p:spPr>
          <a:xfrm>
            <a:off x="9945004" y="1821505"/>
            <a:ext cx="739780" cy="76711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87" name="Rectangular Callout 86">
            <a:extLst>
              <a:ext uri="{FF2B5EF4-FFF2-40B4-BE49-F238E27FC236}">
                <a16:creationId xmlns:a16="http://schemas.microsoft.com/office/drawing/2014/main" id="{9879A6E5-9AA0-E7A5-1814-7E537AD64EF6}"/>
              </a:ext>
            </a:extLst>
          </p:cNvPr>
          <p:cNvSpPr/>
          <p:nvPr/>
        </p:nvSpPr>
        <p:spPr>
          <a:xfrm>
            <a:off x="-34181" y="5058886"/>
            <a:ext cx="2188531" cy="1433989"/>
          </a:xfrm>
          <a:prstGeom prst="wedgeRectCallout">
            <a:avLst>
              <a:gd name="adj1" fmla="val 69218"/>
              <a:gd name="adj2" fmla="val -34896"/>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800" dirty="0">
                <a:solidFill>
                  <a:schemeClr val="bg1"/>
                </a:solidFill>
                <a:latin typeface="Times New Roman" panose="02020603050405020304" pitchFamily="18" charset="0"/>
                <a:cs typeface="Times New Roman" panose="02020603050405020304" pitchFamily="18" charset="0"/>
              </a:rPr>
              <a:t>Subtract </a:t>
            </a:r>
            <a:r>
              <a:rPr lang="en-US" sz="2800" i="1" dirty="0">
                <a:solidFill>
                  <a:schemeClr val="bg1"/>
                </a:solidFill>
                <a:latin typeface="Times New Roman" panose="02020603050405020304" pitchFamily="18" charset="0"/>
                <a:cs typeface="Times New Roman" panose="02020603050405020304" pitchFamily="18" charset="0"/>
              </a:rPr>
              <a:t>x</a:t>
            </a:r>
            <a:r>
              <a:rPr lang="en-US" sz="2800" i="1" baseline="-25000" dirty="0">
                <a:solidFill>
                  <a:schemeClr val="bg1"/>
                </a:solidFill>
                <a:latin typeface="Times New Roman" panose="02020603050405020304" pitchFamily="18" charset="0"/>
                <a:cs typeface="Times New Roman" panose="02020603050405020304" pitchFamily="18" charset="0"/>
              </a:rPr>
              <a:t>t-N</a:t>
            </a:r>
            <a:r>
              <a:rPr lang="en-TH" sz="2800" dirty="0">
                <a:solidFill>
                  <a:schemeClr val="bg1"/>
                </a:solidFill>
                <a:latin typeface="Times New Roman" panose="02020603050405020304" pitchFamily="18" charset="0"/>
                <a:cs typeface="Times New Roman" panose="02020603050405020304" pitchFamily="18" charset="0"/>
              </a:rPr>
              <a:t> from DFT result at </a:t>
            </a:r>
            <a:r>
              <a:rPr lang="en-TH" sz="2800" i="1" dirty="0">
                <a:solidFill>
                  <a:schemeClr val="bg1"/>
                </a:solidFill>
                <a:latin typeface="Times New Roman" panose="02020603050405020304" pitchFamily="18" charset="0"/>
                <a:cs typeface="Times New Roman" panose="02020603050405020304" pitchFamily="18" charset="0"/>
              </a:rPr>
              <a:t>t</a:t>
            </a:r>
            <a:r>
              <a:rPr lang="en-TH" sz="2800" dirty="0">
                <a:solidFill>
                  <a:schemeClr val="bg1"/>
                </a:solidFill>
                <a:latin typeface="Times New Roman" panose="02020603050405020304" pitchFamily="18" charset="0"/>
                <a:cs typeface="Times New Roman" panose="02020603050405020304" pitchFamily="18" charset="0"/>
              </a:rPr>
              <a:t>-1</a:t>
            </a:r>
          </a:p>
        </p:txBody>
      </p:sp>
      <p:sp>
        <p:nvSpPr>
          <p:cNvPr id="88" name="Rectangular Callout 87">
            <a:extLst>
              <a:ext uri="{FF2B5EF4-FFF2-40B4-BE49-F238E27FC236}">
                <a16:creationId xmlns:a16="http://schemas.microsoft.com/office/drawing/2014/main" id="{7F625FD4-CDA6-B50F-F1F1-B8AC12FC75EC}"/>
              </a:ext>
            </a:extLst>
          </p:cNvPr>
          <p:cNvSpPr/>
          <p:nvPr/>
        </p:nvSpPr>
        <p:spPr>
          <a:xfrm>
            <a:off x="3850094" y="4063541"/>
            <a:ext cx="2541767" cy="1001686"/>
          </a:xfrm>
          <a:prstGeom prst="wedgeRectCallout">
            <a:avLst>
              <a:gd name="adj1" fmla="val -94983"/>
              <a:gd name="adj2" fmla="val 65399"/>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800" dirty="0">
                <a:solidFill>
                  <a:schemeClr val="bg1"/>
                </a:solidFill>
                <a:latin typeface="Times New Roman" panose="02020603050405020304" pitchFamily="18" charset="0"/>
                <a:cs typeface="Times New Roman" panose="02020603050405020304" pitchFamily="18" charset="0"/>
              </a:rPr>
              <a:t>Add </a:t>
            </a:r>
            <a:r>
              <a:rPr lang="en-US" sz="2800" i="1" dirty="0">
                <a:solidFill>
                  <a:schemeClr val="bg1"/>
                </a:solidFill>
                <a:latin typeface="Times New Roman" panose="02020603050405020304" pitchFamily="18" charset="0"/>
                <a:cs typeface="Times New Roman" panose="02020603050405020304" pitchFamily="18" charset="0"/>
              </a:rPr>
              <a:t>x</a:t>
            </a:r>
            <a:r>
              <a:rPr lang="en-US" sz="2800" i="1" baseline="-25000" dirty="0">
                <a:solidFill>
                  <a:schemeClr val="bg1"/>
                </a:solidFill>
                <a:latin typeface="Times New Roman" panose="02020603050405020304" pitchFamily="18" charset="0"/>
                <a:cs typeface="Times New Roman" panose="02020603050405020304" pitchFamily="18" charset="0"/>
              </a:rPr>
              <a:t>t</a:t>
            </a:r>
            <a:r>
              <a:rPr lang="en-TH" sz="2800" dirty="0">
                <a:solidFill>
                  <a:schemeClr val="bg1"/>
                </a:solidFill>
                <a:latin typeface="Times New Roman" panose="02020603050405020304" pitchFamily="18" charset="0"/>
                <a:cs typeface="Times New Roman" panose="02020603050405020304" pitchFamily="18" charset="0"/>
              </a:rPr>
              <a:t> into DFT result at t-1</a:t>
            </a:r>
          </a:p>
        </p:txBody>
      </p:sp>
      <p:sp>
        <p:nvSpPr>
          <p:cNvPr id="9" name="TextBox 8">
            <a:extLst>
              <a:ext uri="{FF2B5EF4-FFF2-40B4-BE49-F238E27FC236}">
                <a16:creationId xmlns:a16="http://schemas.microsoft.com/office/drawing/2014/main" id="{F839A7FE-008C-06A3-E348-ABD8D6DC3F20}"/>
              </a:ext>
            </a:extLst>
          </p:cNvPr>
          <p:cNvSpPr txBox="1"/>
          <p:nvPr/>
        </p:nvSpPr>
        <p:spPr>
          <a:xfrm>
            <a:off x="928029" y="244522"/>
            <a:ext cx="5943599"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Sliding window at timestamp </a:t>
            </a:r>
            <a:r>
              <a:rPr lang="en-US" sz="2800" i="1" dirty="0">
                <a:latin typeface="Times New Roman" panose="02020603050405020304" pitchFamily="18" charset="0"/>
                <a:cs typeface="Times New Roman" panose="02020603050405020304" pitchFamily="18" charset="0"/>
              </a:rPr>
              <a:t>t</a:t>
            </a:r>
            <a:r>
              <a:rPr lang="en-US" sz="2800" dirty="0">
                <a:latin typeface="Times New Roman" panose="02020603050405020304" pitchFamily="18" charset="0"/>
                <a:cs typeface="Times New Roman" panose="02020603050405020304" pitchFamily="18" charset="0"/>
              </a:rPr>
              <a:t>-1</a:t>
            </a:r>
            <a:endParaRPr lang="en-TH" sz="28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86357541-27F9-9E91-D62B-CEAC04865020}"/>
              </a:ext>
            </a:extLst>
          </p:cNvPr>
          <p:cNvSpPr/>
          <p:nvPr/>
        </p:nvSpPr>
        <p:spPr>
          <a:xfrm>
            <a:off x="1904517" y="938838"/>
            <a:ext cx="2859356" cy="1524960"/>
          </a:xfrm>
          <a:prstGeom prst="rect">
            <a:avLst/>
          </a:prstGeom>
          <a:noFill/>
          <a:ln w="190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1B87358-1AE0-88A8-96DE-ADC710B41A10}"/>
              </a:ext>
            </a:extLst>
          </p:cNvPr>
          <p:cNvSpPr/>
          <p:nvPr/>
        </p:nvSpPr>
        <p:spPr>
          <a:xfrm>
            <a:off x="7635304" y="1012142"/>
            <a:ext cx="2859356" cy="1524960"/>
          </a:xfrm>
          <a:prstGeom prst="rect">
            <a:avLst/>
          </a:prstGeom>
          <a:noFill/>
          <a:ln w="190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a:latin typeface="Times New Roman" panose="02020603050405020304" pitchFamily="18" charset="0"/>
              <a:cs typeface="Times New Roman" panose="02020603050405020304" pitchFamily="18" charset="0"/>
            </a:endParaRPr>
          </a:p>
        </p:txBody>
      </p:sp>
      <p:pic>
        <p:nvPicPr>
          <p:cNvPr id="3" name="Picture 2" descr="静岡大学｜大学ポートレート">
            <a:extLst>
              <a:ext uri="{FF2B5EF4-FFF2-40B4-BE49-F238E27FC236}">
                <a16:creationId xmlns:a16="http://schemas.microsoft.com/office/drawing/2014/main" id="{C4220EF1-8A0A-8D5A-82C8-FF64C376A8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6">
            <a:extLst>
              <a:ext uri="{FF2B5EF4-FFF2-40B4-BE49-F238E27FC236}">
                <a16:creationId xmlns:a16="http://schemas.microsoft.com/office/drawing/2014/main" id="{EE42C3D3-62A2-11BB-FACD-E5BDACEC78F4}"/>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17</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228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10" presetClass="entr" presetSubtype="0"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10"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5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500"/>
                                        <p:tgtEl>
                                          <p:spTgt spid="8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fade">
                                      <p:cBhvr>
                                        <p:cTn id="51" dur="500"/>
                                        <p:tgtEl>
                                          <p:spTgt spid="8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aph of numbers and lines&#10;&#10;Description automatically generated with medium confidence">
            <a:extLst>
              <a:ext uri="{FF2B5EF4-FFF2-40B4-BE49-F238E27FC236}">
                <a16:creationId xmlns:a16="http://schemas.microsoft.com/office/drawing/2014/main" id="{3A67B983-B27C-A95F-A504-5825BEAE8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567" y="4490304"/>
            <a:ext cx="3039150" cy="1829118"/>
          </a:xfrm>
          <a:prstGeom prst="rect">
            <a:avLst/>
          </a:prstGeom>
        </p:spPr>
      </p:pic>
      <p:pic>
        <p:nvPicPr>
          <p:cNvPr id="21" name="Picture 20" descr="A diagram of a number line&#10;&#10;Description automatically generated">
            <a:extLst>
              <a:ext uri="{FF2B5EF4-FFF2-40B4-BE49-F238E27FC236}">
                <a16:creationId xmlns:a16="http://schemas.microsoft.com/office/drawing/2014/main" id="{4C532991-29CF-055B-636D-C07E8BEC4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315" y="4502668"/>
            <a:ext cx="3418604" cy="2057493"/>
          </a:xfrm>
          <a:prstGeom prst="rect">
            <a:avLst/>
          </a:prstGeom>
        </p:spPr>
      </p:pic>
      <p:pic>
        <p:nvPicPr>
          <p:cNvPr id="10" name="Picture 9">
            <a:extLst>
              <a:ext uri="{FF2B5EF4-FFF2-40B4-BE49-F238E27FC236}">
                <a16:creationId xmlns:a16="http://schemas.microsoft.com/office/drawing/2014/main" id="{572307FE-081D-3F19-0CBB-3771115B7E48}"/>
              </a:ext>
            </a:extLst>
          </p:cNvPr>
          <p:cNvPicPr>
            <a:picLocks noChangeAspect="1"/>
          </p:cNvPicPr>
          <p:nvPr/>
        </p:nvPicPr>
        <p:blipFill rotWithShape="1">
          <a:blip r:embed="rId5"/>
          <a:srcRect t="5873" r="7199"/>
          <a:stretch/>
        </p:blipFill>
        <p:spPr>
          <a:xfrm>
            <a:off x="1307655" y="997548"/>
            <a:ext cx="4124975" cy="1793125"/>
          </a:xfrm>
          <a:prstGeom prst="rect">
            <a:avLst/>
          </a:prstGeom>
        </p:spPr>
      </p:pic>
      <p:pic>
        <p:nvPicPr>
          <p:cNvPr id="5" name="Picture 4">
            <a:extLst>
              <a:ext uri="{FF2B5EF4-FFF2-40B4-BE49-F238E27FC236}">
                <a16:creationId xmlns:a16="http://schemas.microsoft.com/office/drawing/2014/main" id="{6608BB4E-D2B0-BE5D-FF7D-F4D00D198282}"/>
              </a:ext>
            </a:extLst>
          </p:cNvPr>
          <p:cNvPicPr>
            <a:picLocks noChangeAspect="1"/>
          </p:cNvPicPr>
          <p:nvPr/>
        </p:nvPicPr>
        <p:blipFill rotWithShape="1">
          <a:blip r:embed="rId6"/>
          <a:srcRect t="5873" r="2612"/>
          <a:stretch/>
        </p:blipFill>
        <p:spPr>
          <a:xfrm>
            <a:off x="6141552" y="1068045"/>
            <a:ext cx="4328902" cy="1793125"/>
          </a:xfrm>
          <a:prstGeom prst="rect">
            <a:avLst/>
          </a:prstGeom>
        </p:spPr>
      </p:pic>
      <p:sp>
        <p:nvSpPr>
          <p:cNvPr id="58" name="Rectangle 57">
            <a:extLst>
              <a:ext uri="{FF2B5EF4-FFF2-40B4-BE49-F238E27FC236}">
                <a16:creationId xmlns:a16="http://schemas.microsoft.com/office/drawing/2014/main" id="{50BA0F20-7733-62B4-F40D-61C3BE0F1986}"/>
              </a:ext>
            </a:extLst>
          </p:cNvPr>
          <p:cNvSpPr/>
          <p:nvPr/>
        </p:nvSpPr>
        <p:spPr>
          <a:xfrm>
            <a:off x="1927158" y="3340544"/>
            <a:ext cx="3154085" cy="43359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DFT (</a:t>
            </a:r>
            <a:r>
              <a:rPr lang="en-US" sz="2400" i="1" dirty="0">
                <a:solidFill>
                  <a:srgbClr val="FF0000"/>
                </a:solidFill>
                <a:latin typeface="Times New Roman" panose="02020603050405020304" pitchFamily="18" charset="0"/>
                <a:cs typeface="Times New Roman" panose="02020603050405020304" pitchFamily="18" charset="0"/>
              </a:rPr>
              <a:t>k</a:t>
            </a:r>
            <a:r>
              <a:rPr lang="en-US" sz="2400" dirty="0">
                <a:solidFill>
                  <a:srgbClr val="FF0000"/>
                </a:solidFill>
                <a:latin typeface="Times New Roman" panose="02020603050405020304" pitchFamily="18" charset="0"/>
                <a:cs typeface="Times New Roman" panose="02020603050405020304" pitchFamily="18" charset="0"/>
              </a:rPr>
              <a:t>=1</a:t>
            </a:r>
            <a:r>
              <a:rPr lang="en-US" sz="2400" dirty="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effectLst/>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98B07220-C3E6-75A6-2B15-1CE51476C8B5}"/>
              </a:ext>
            </a:extLst>
          </p:cNvPr>
          <p:cNvSpPr/>
          <p:nvPr/>
        </p:nvSpPr>
        <p:spPr>
          <a:xfrm>
            <a:off x="7496431" y="3350564"/>
            <a:ext cx="2974021" cy="43359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DFT (</a:t>
            </a:r>
            <a:r>
              <a:rPr lang="en-US" sz="2400" i="1" dirty="0">
                <a:solidFill>
                  <a:srgbClr val="FF0000"/>
                </a:solidFill>
                <a:latin typeface="Times New Roman" panose="02020603050405020304" pitchFamily="18" charset="0"/>
                <a:cs typeface="Times New Roman" panose="02020603050405020304" pitchFamily="18" charset="0"/>
              </a:rPr>
              <a:t>k</a:t>
            </a:r>
            <a:r>
              <a:rPr lang="en-US" sz="2400" dirty="0">
                <a:solidFill>
                  <a:srgbClr val="FF0000"/>
                </a:solidFill>
                <a:latin typeface="Times New Roman" panose="02020603050405020304" pitchFamily="18" charset="0"/>
                <a:cs typeface="Times New Roman" panose="02020603050405020304" pitchFamily="18" charset="0"/>
              </a:rPr>
              <a:t>=1</a:t>
            </a:r>
            <a:r>
              <a:rPr lang="en-US" sz="2400" dirty="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effectLst/>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F9FFA44B-31BE-C5DF-2367-8B7C3FDEB91D}"/>
              </a:ext>
            </a:extLst>
          </p:cNvPr>
          <p:cNvSpPr/>
          <p:nvPr/>
        </p:nvSpPr>
        <p:spPr>
          <a:xfrm>
            <a:off x="1922805" y="938838"/>
            <a:ext cx="2859356" cy="1524960"/>
          </a:xfrm>
          <a:prstGeom prst="rect">
            <a:avLst/>
          </a:prstGeom>
          <a:noFill/>
          <a:ln w="190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419E6E8B-9D4F-7B61-D34C-FF2A3596532B}"/>
              </a:ext>
            </a:extLst>
          </p:cNvPr>
          <p:cNvSpPr txBox="1"/>
          <p:nvPr/>
        </p:nvSpPr>
        <p:spPr>
          <a:xfrm>
            <a:off x="6423189" y="244259"/>
            <a:ext cx="5230166"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Sliding window at timestamp </a:t>
            </a:r>
            <a:r>
              <a:rPr lang="en-US" sz="2800" i="1" dirty="0">
                <a:latin typeface="Times New Roman" panose="02020603050405020304" pitchFamily="18" charset="0"/>
                <a:cs typeface="Times New Roman" panose="02020603050405020304" pitchFamily="18" charset="0"/>
              </a:rPr>
              <a:t>t</a:t>
            </a:r>
            <a:endParaRPr lang="en-TH" sz="2800" dirty="0">
              <a:latin typeface="Times New Roman" panose="02020603050405020304" pitchFamily="18" charset="0"/>
              <a:cs typeface="Times New Roman" panose="02020603050405020304" pitchFamily="18" charset="0"/>
            </a:endParaRPr>
          </a:p>
        </p:txBody>
      </p:sp>
      <p:cxnSp>
        <p:nvCxnSpPr>
          <p:cNvPr id="69" name="Straight Arrow Connector 68">
            <a:extLst>
              <a:ext uri="{FF2B5EF4-FFF2-40B4-BE49-F238E27FC236}">
                <a16:creationId xmlns:a16="http://schemas.microsoft.com/office/drawing/2014/main" id="{82BB38EE-16B0-2FBD-3D13-FD5C485DA928}"/>
              </a:ext>
            </a:extLst>
          </p:cNvPr>
          <p:cNvCxnSpPr>
            <a:cxnSpLocks/>
          </p:cNvCxnSpPr>
          <p:nvPr/>
        </p:nvCxnSpPr>
        <p:spPr>
          <a:xfrm flipH="1">
            <a:off x="2119693" y="2569957"/>
            <a:ext cx="11261" cy="65053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2CD0C07-9FA3-BE0E-A8A2-84F26B160953}"/>
              </a:ext>
            </a:extLst>
          </p:cNvPr>
          <p:cNvCxnSpPr>
            <a:cxnSpLocks/>
          </p:cNvCxnSpPr>
          <p:nvPr/>
        </p:nvCxnSpPr>
        <p:spPr>
          <a:xfrm>
            <a:off x="2958449" y="2532480"/>
            <a:ext cx="0" cy="68801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C63792E-2AE3-9948-670B-08A4B02C5804}"/>
              </a:ext>
            </a:extLst>
          </p:cNvPr>
          <p:cNvCxnSpPr>
            <a:cxnSpLocks/>
          </p:cNvCxnSpPr>
          <p:nvPr/>
        </p:nvCxnSpPr>
        <p:spPr>
          <a:xfrm>
            <a:off x="3855330" y="2551484"/>
            <a:ext cx="0" cy="65407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FA40695-7E67-B00C-5A03-58DE1EF46EC2}"/>
              </a:ext>
            </a:extLst>
          </p:cNvPr>
          <p:cNvCxnSpPr>
            <a:cxnSpLocks/>
          </p:cNvCxnSpPr>
          <p:nvPr/>
        </p:nvCxnSpPr>
        <p:spPr>
          <a:xfrm>
            <a:off x="4782161" y="2546926"/>
            <a:ext cx="0" cy="60132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E3BC1B7-828D-6D1E-9EB3-38FD26FA726D}"/>
              </a:ext>
            </a:extLst>
          </p:cNvPr>
          <p:cNvCxnSpPr>
            <a:cxnSpLocks/>
          </p:cNvCxnSpPr>
          <p:nvPr/>
        </p:nvCxnSpPr>
        <p:spPr>
          <a:xfrm>
            <a:off x="7791181" y="2620874"/>
            <a:ext cx="0" cy="68906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CD4FD07-307E-24B9-7716-406762C29D9B}"/>
              </a:ext>
            </a:extLst>
          </p:cNvPr>
          <p:cNvCxnSpPr>
            <a:cxnSpLocks/>
          </p:cNvCxnSpPr>
          <p:nvPr/>
        </p:nvCxnSpPr>
        <p:spPr>
          <a:xfrm flipH="1">
            <a:off x="8616650" y="2629869"/>
            <a:ext cx="16988" cy="63336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5E4C404-CA13-387E-15E5-E79A9F9BE7A1}"/>
              </a:ext>
            </a:extLst>
          </p:cNvPr>
          <p:cNvCxnSpPr>
            <a:cxnSpLocks/>
          </p:cNvCxnSpPr>
          <p:nvPr/>
        </p:nvCxnSpPr>
        <p:spPr>
          <a:xfrm>
            <a:off x="9491211" y="2569957"/>
            <a:ext cx="0" cy="75318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86999B-FD37-394C-3B03-42EE2D5E4927}"/>
              </a:ext>
            </a:extLst>
          </p:cNvPr>
          <p:cNvCxnSpPr>
            <a:cxnSpLocks/>
          </p:cNvCxnSpPr>
          <p:nvPr/>
        </p:nvCxnSpPr>
        <p:spPr>
          <a:xfrm>
            <a:off x="10319814" y="2569957"/>
            <a:ext cx="0" cy="73997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690DF41-F00F-E7CF-AE3E-4562BEE97C15}"/>
              </a:ext>
            </a:extLst>
          </p:cNvPr>
          <p:cNvCxnSpPr>
            <a:cxnSpLocks/>
          </p:cNvCxnSpPr>
          <p:nvPr/>
        </p:nvCxnSpPr>
        <p:spPr>
          <a:xfrm flipH="1">
            <a:off x="3072938" y="3853427"/>
            <a:ext cx="370420" cy="84326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D514441-D592-FEC7-E207-2D662AFC6FAA}"/>
              </a:ext>
            </a:extLst>
          </p:cNvPr>
          <p:cNvCxnSpPr>
            <a:cxnSpLocks/>
          </p:cNvCxnSpPr>
          <p:nvPr/>
        </p:nvCxnSpPr>
        <p:spPr>
          <a:xfrm flipH="1">
            <a:off x="8633638" y="3853427"/>
            <a:ext cx="349770" cy="139493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4F44DDB9-7A08-F573-B68B-1AACA5736655}"/>
              </a:ext>
            </a:extLst>
          </p:cNvPr>
          <p:cNvSpPr/>
          <p:nvPr/>
        </p:nvSpPr>
        <p:spPr>
          <a:xfrm>
            <a:off x="6675899" y="1696684"/>
            <a:ext cx="739780" cy="76711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86" name="Oval 85">
            <a:extLst>
              <a:ext uri="{FF2B5EF4-FFF2-40B4-BE49-F238E27FC236}">
                <a16:creationId xmlns:a16="http://schemas.microsoft.com/office/drawing/2014/main" id="{69B1858B-F73F-1EAA-6B23-2EA41A90F6B0}"/>
              </a:ext>
            </a:extLst>
          </p:cNvPr>
          <p:cNvSpPr/>
          <p:nvPr/>
        </p:nvSpPr>
        <p:spPr>
          <a:xfrm>
            <a:off x="9963292" y="1821505"/>
            <a:ext cx="739780" cy="76711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87" name="Rectangular Callout 86">
            <a:extLst>
              <a:ext uri="{FF2B5EF4-FFF2-40B4-BE49-F238E27FC236}">
                <a16:creationId xmlns:a16="http://schemas.microsoft.com/office/drawing/2014/main" id="{9879A6E5-9AA0-E7A5-1814-7E537AD64EF6}"/>
              </a:ext>
            </a:extLst>
          </p:cNvPr>
          <p:cNvSpPr/>
          <p:nvPr/>
        </p:nvSpPr>
        <p:spPr>
          <a:xfrm>
            <a:off x="372836" y="4531368"/>
            <a:ext cx="2188531" cy="1433989"/>
          </a:xfrm>
          <a:prstGeom prst="wedgeRectCallout">
            <a:avLst>
              <a:gd name="adj1" fmla="val 69218"/>
              <a:gd name="adj2" fmla="val -34896"/>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800" dirty="0">
                <a:solidFill>
                  <a:schemeClr val="bg1"/>
                </a:solidFill>
                <a:latin typeface="Times New Roman" panose="02020603050405020304" pitchFamily="18" charset="0"/>
                <a:cs typeface="Times New Roman" panose="02020603050405020304" pitchFamily="18" charset="0"/>
              </a:rPr>
              <a:t>Subtract </a:t>
            </a:r>
            <a:r>
              <a:rPr lang="en-US" sz="2800" i="1" dirty="0">
                <a:solidFill>
                  <a:schemeClr val="bg1"/>
                </a:solidFill>
                <a:latin typeface="Times New Roman" panose="02020603050405020304" pitchFamily="18" charset="0"/>
                <a:cs typeface="Times New Roman" panose="02020603050405020304" pitchFamily="18" charset="0"/>
              </a:rPr>
              <a:t>x</a:t>
            </a:r>
            <a:r>
              <a:rPr lang="en-US" sz="2800" i="1" baseline="-25000" dirty="0">
                <a:solidFill>
                  <a:schemeClr val="bg1"/>
                </a:solidFill>
                <a:latin typeface="Times New Roman" panose="02020603050405020304" pitchFamily="18" charset="0"/>
                <a:cs typeface="Times New Roman" panose="02020603050405020304" pitchFamily="18" charset="0"/>
              </a:rPr>
              <a:t>t-N</a:t>
            </a:r>
            <a:r>
              <a:rPr lang="en-TH" sz="2800" dirty="0">
                <a:solidFill>
                  <a:schemeClr val="bg1"/>
                </a:solidFill>
                <a:latin typeface="Times New Roman" panose="02020603050405020304" pitchFamily="18" charset="0"/>
                <a:cs typeface="Times New Roman" panose="02020603050405020304" pitchFamily="18" charset="0"/>
              </a:rPr>
              <a:t> from DFT result at </a:t>
            </a:r>
            <a:r>
              <a:rPr lang="en-TH" sz="2800" i="1" dirty="0">
                <a:solidFill>
                  <a:schemeClr val="bg1"/>
                </a:solidFill>
                <a:latin typeface="Times New Roman" panose="02020603050405020304" pitchFamily="18" charset="0"/>
                <a:cs typeface="Times New Roman" panose="02020603050405020304" pitchFamily="18" charset="0"/>
              </a:rPr>
              <a:t>t</a:t>
            </a:r>
            <a:r>
              <a:rPr lang="en-TH" sz="2800" dirty="0">
                <a:solidFill>
                  <a:schemeClr val="bg1"/>
                </a:solidFill>
                <a:latin typeface="Times New Roman" panose="02020603050405020304" pitchFamily="18" charset="0"/>
                <a:cs typeface="Times New Roman" panose="02020603050405020304" pitchFamily="18" charset="0"/>
              </a:rPr>
              <a:t>-1</a:t>
            </a:r>
          </a:p>
        </p:txBody>
      </p:sp>
      <p:sp>
        <p:nvSpPr>
          <p:cNvPr id="88" name="Rectangular Callout 87">
            <a:extLst>
              <a:ext uri="{FF2B5EF4-FFF2-40B4-BE49-F238E27FC236}">
                <a16:creationId xmlns:a16="http://schemas.microsoft.com/office/drawing/2014/main" id="{7F625FD4-CDA6-B50F-F1F1-B8AC12FC75EC}"/>
              </a:ext>
            </a:extLst>
          </p:cNvPr>
          <p:cNvSpPr/>
          <p:nvPr/>
        </p:nvSpPr>
        <p:spPr>
          <a:xfrm>
            <a:off x="4356000" y="3577336"/>
            <a:ext cx="2541767" cy="1001686"/>
          </a:xfrm>
          <a:prstGeom prst="wedgeRectCallout">
            <a:avLst>
              <a:gd name="adj1" fmla="val -94983"/>
              <a:gd name="adj2" fmla="val 65399"/>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800" dirty="0">
                <a:solidFill>
                  <a:schemeClr val="bg1"/>
                </a:solidFill>
                <a:latin typeface="Times New Roman" panose="02020603050405020304" pitchFamily="18" charset="0"/>
                <a:cs typeface="Times New Roman" panose="02020603050405020304" pitchFamily="18" charset="0"/>
              </a:rPr>
              <a:t>Add </a:t>
            </a:r>
            <a:r>
              <a:rPr lang="en-US" sz="2800" i="1" dirty="0">
                <a:solidFill>
                  <a:schemeClr val="bg1"/>
                </a:solidFill>
                <a:latin typeface="Times New Roman" panose="02020603050405020304" pitchFamily="18" charset="0"/>
                <a:cs typeface="Times New Roman" panose="02020603050405020304" pitchFamily="18" charset="0"/>
              </a:rPr>
              <a:t>x</a:t>
            </a:r>
            <a:r>
              <a:rPr lang="en-US" sz="2800" i="1" baseline="-25000" dirty="0">
                <a:solidFill>
                  <a:schemeClr val="bg1"/>
                </a:solidFill>
                <a:latin typeface="Times New Roman" panose="02020603050405020304" pitchFamily="18" charset="0"/>
                <a:cs typeface="Times New Roman" panose="02020603050405020304" pitchFamily="18" charset="0"/>
              </a:rPr>
              <a:t>t</a:t>
            </a:r>
            <a:r>
              <a:rPr lang="en-TH" sz="2800" dirty="0">
                <a:solidFill>
                  <a:schemeClr val="bg1"/>
                </a:solidFill>
                <a:latin typeface="Times New Roman" panose="02020603050405020304" pitchFamily="18" charset="0"/>
                <a:cs typeface="Times New Roman" panose="02020603050405020304" pitchFamily="18" charset="0"/>
              </a:rPr>
              <a:t> into DFT result at t-1</a:t>
            </a:r>
          </a:p>
        </p:txBody>
      </p:sp>
      <p:sp>
        <p:nvSpPr>
          <p:cNvPr id="9" name="TextBox 8">
            <a:extLst>
              <a:ext uri="{FF2B5EF4-FFF2-40B4-BE49-F238E27FC236}">
                <a16:creationId xmlns:a16="http://schemas.microsoft.com/office/drawing/2014/main" id="{F839A7FE-008C-06A3-E348-ABD8D6DC3F20}"/>
              </a:ext>
            </a:extLst>
          </p:cNvPr>
          <p:cNvSpPr txBox="1"/>
          <p:nvPr/>
        </p:nvSpPr>
        <p:spPr>
          <a:xfrm>
            <a:off x="946317" y="244522"/>
            <a:ext cx="5943599"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Sliding window at timestamp </a:t>
            </a:r>
            <a:r>
              <a:rPr lang="en-US" sz="2800" i="1" dirty="0">
                <a:latin typeface="Times New Roman" panose="02020603050405020304" pitchFamily="18" charset="0"/>
                <a:cs typeface="Times New Roman" panose="02020603050405020304" pitchFamily="18" charset="0"/>
              </a:rPr>
              <a:t>t</a:t>
            </a:r>
            <a:r>
              <a:rPr lang="en-US" sz="2800" dirty="0">
                <a:latin typeface="Times New Roman" panose="02020603050405020304" pitchFamily="18" charset="0"/>
                <a:cs typeface="Times New Roman" panose="02020603050405020304" pitchFamily="18" charset="0"/>
              </a:rPr>
              <a:t>-1</a:t>
            </a:r>
            <a:endParaRPr lang="en-TH" sz="2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31505CC-89A4-E8B5-8E71-9CC02A8DCDDE}"/>
              </a:ext>
            </a:extLst>
          </p:cNvPr>
          <p:cNvSpPr/>
          <p:nvPr/>
        </p:nvSpPr>
        <p:spPr>
          <a:xfrm>
            <a:off x="7653592" y="1012142"/>
            <a:ext cx="2859356" cy="1524960"/>
          </a:xfrm>
          <a:prstGeom prst="rect">
            <a:avLst/>
          </a:prstGeom>
          <a:noFill/>
          <a:ln w="190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23F44A9-CF2A-3049-3D95-F7FCCEAF42CB}"/>
              </a:ext>
            </a:extLst>
          </p:cNvPr>
          <p:cNvSpPr txBox="1"/>
          <p:nvPr/>
        </p:nvSpPr>
        <p:spPr>
          <a:xfrm>
            <a:off x="10129039" y="1277959"/>
            <a:ext cx="957943" cy="523220"/>
          </a:xfrm>
          <a:prstGeom prst="rect">
            <a:avLst/>
          </a:prstGeom>
          <a:noFill/>
        </p:spPr>
        <p:txBody>
          <a:bodyPr wrap="square">
            <a:spAutoFit/>
          </a:bodyPr>
          <a:lstStyle/>
          <a:p>
            <a:r>
              <a:rPr lang="en-US" sz="2800" i="1" dirty="0" err="1">
                <a:latin typeface="Times New Roman" panose="02020603050405020304" pitchFamily="18" charset="0"/>
                <a:cs typeface="Times New Roman" panose="02020603050405020304" pitchFamily="18" charset="0"/>
              </a:rPr>
              <a:t>x</a:t>
            </a:r>
            <a:r>
              <a:rPr lang="en-US" sz="2800" i="1" baseline="-25000" dirty="0" err="1">
                <a:latin typeface="Times New Roman" panose="02020603050405020304" pitchFamily="18" charset="0"/>
                <a:cs typeface="Times New Roman" panose="02020603050405020304" pitchFamily="18" charset="0"/>
              </a:rPr>
              <a:t>t</a:t>
            </a:r>
            <a:endParaRPr lang="en-TH"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59D4A61-AE56-7556-7B3E-FAC83A19AE65}"/>
              </a:ext>
            </a:extLst>
          </p:cNvPr>
          <p:cNvSpPr txBox="1"/>
          <p:nvPr/>
        </p:nvSpPr>
        <p:spPr>
          <a:xfrm>
            <a:off x="6792020" y="1121947"/>
            <a:ext cx="957943" cy="523220"/>
          </a:xfrm>
          <a:prstGeom prst="rect">
            <a:avLst/>
          </a:prstGeom>
          <a:noFill/>
        </p:spPr>
        <p:txBody>
          <a:bodyPr wrap="square">
            <a:spAutoFit/>
          </a:bodyPr>
          <a:lstStyle/>
          <a:p>
            <a:r>
              <a:rPr lang="en-US" sz="2800" i="1" dirty="0" err="1">
                <a:latin typeface="Times New Roman" panose="02020603050405020304" pitchFamily="18" charset="0"/>
                <a:cs typeface="Times New Roman" panose="02020603050405020304" pitchFamily="18" charset="0"/>
              </a:rPr>
              <a:t>x</a:t>
            </a:r>
            <a:r>
              <a:rPr lang="en-US" sz="2800" i="1" baseline="-25000" dirty="0" err="1">
                <a:latin typeface="Times New Roman" panose="02020603050405020304" pitchFamily="18" charset="0"/>
                <a:cs typeface="Times New Roman" panose="02020603050405020304" pitchFamily="18" charset="0"/>
              </a:rPr>
              <a:t>t</a:t>
            </a:r>
            <a:r>
              <a:rPr lang="en-US" sz="2800" i="1" baseline="-25000" dirty="0">
                <a:latin typeface="Times New Roman" panose="02020603050405020304" pitchFamily="18" charset="0"/>
                <a:cs typeface="Times New Roman" panose="02020603050405020304" pitchFamily="18" charset="0"/>
              </a:rPr>
              <a:t>-N</a:t>
            </a:r>
            <a:endParaRPr lang="en-TH" sz="2800" dirty="0">
              <a:latin typeface="Times New Roman" panose="02020603050405020304" pitchFamily="18" charset="0"/>
              <a:cs typeface="Times New Roman" panose="02020603050405020304" pitchFamily="18" charset="0"/>
            </a:endParaRPr>
          </a:p>
        </p:txBody>
      </p:sp>
      <p:pic>
        <p:nvPicPr>
          <p:cNvPr id="2" name="Picture 2" descr="静岡大学｜大学ポートレート">
            <a:extLst>
              <a:ext uri="{FF2B5EF4-FFF2-40B4-BE49-F238E27FC236}">
                <a16:creationId xmlns:a16="http://schemas.microsoft.com/office/drawing/2014/main" id="{B28B5016-3451-5A0C-CFC1-B180B924A9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6">
            <a:extLst>
              <a:ext uri="{FF2B5EF4-FFF2-40B4-BE49-F238E27FC236}">
                <a16:creationId xmlns:a16="http://schemas.microsoft.com/office/drawing/2014/main" id="{2EAB6E42-66EA-0B4D-D1CB-5B7F603F6FB8}"/>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18</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452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1F54-E606-6A93-2E60-1BFF2D77F8EB}"/>
              </a:ext>
            </a:extLst>
          </p:cNvPr>
          <p:cNvSpPr>
            <a:spLocks noGrp="1"/>
          </p:cNvSpPr>
          <p:nvPr>
            <p:ph type="title"/>
          </p:nvPr>
        </p:nvSpPr>
        <p:spPr/>
        <p:txBody>
          <a:bodyPr/>
          <a:lstStyle/>
          <a:p>
            <a:r>
              <a:rPr lang="en-TH" dirty="0">
                <a:latin typeface="Times New Roman" panose="02020603050405020304" pitchFamily="18" charset="0"/>
                <a:cs typeface="Times New Roman" panose="02020603050405020304" pitchFamily="18" charset="0"/>
              </a:rPr>
              <a:t>Sliding DFT (SDFT)</a:t>
            </a:r>
          </a:p>
        </p:txBody>
      </p:sp>
      <p:sp>
        <p:nvSpPr>
          <p:cNvPr id="3" name="Content Placeholder 2">
            <a:extLst>
              <a:ext uri="{FF2B5EF4-FFF2-40B4-BE49-F238E27FC236}">
                <a16:creationId xmlns:a16="http://schemas.microsoft.com/office/drawing/2014/main" id="{727773FA-94C8-597A-01B5-69E9B37AF601}"/>
              </a:ext>
            </a:extLst>
          </p:cNvPr>
          <p:cNvSpPr>
            <a:spLocks noGrp="1"/>
          </p:cNvSpPr>
          <p:nvPr>
            <p:ph idx="1"/>
          </p:nvPr>
        </p:nvSpPr>
        <p:spPr>
          <a:xfrm>
            <a:off x="838200" y="1959904"/>
            <a:ext cx="10515600" cy="3744210"/>
          </a:xfrm>
          <a:solidFill>
            <a:schemeClr val="bg1"/>
          </a:solidFill>
        </p:spPr>
        <p:txBody>
          <a:bodyPr>
            <a:normAutofit/>
          </a:bodyPr>
          <a:lstStyle/>
          <a:p>
            <a:r>
              <a:rPr lang="en-TH" sz="2800" dirty="0">
                <a:latin typeface="Times New Roman" panose="02020603050405020304" pitchFamily="18" charset="0"/>
                <a:cs typeface="Times New Roman" panose="02020603050405020304" pitchFamily="18" charset="0"/>
              </a:rPr>
              <a:t>Sliding DFT </a:t>
            </a:r>
            <a:r>
              <a:rPr lang="en-US" sz="2800" dirty="0">
                <a:effectLst/>
                <a:latin typeface="Times New Roman" panose="02020603050405020304" pitchFamily="18" charset="0"/>
                <a:cs typeface="Times New Roman" panose="02020603050405020304" pitchFamily="18" charset="0"/>
              </a:rPr>
              <a:t>is a recursive algorithm that performs</a:t>
            </a:r>
            <a:r>
              <a:rPr lang="en-US" sz="2800" dirty="0">
                <a:latin typeface="Times New Roman" panose="02020603050405020304" pitchFamily="18" charset="0"/>
                <a:cs typeface="Times New Roman" panose="02020603050405020304" pitchFamily="18" charset="0"/>
              </a:rPr>
              <a:t> DFT calculations by utilizing the pervious DFT result [4].</a:t>
            </a:r>
            <a:r>
              <a:rPr lang="en-TH" sz="2800" dirty="0">
                <a:latin typeface="Times New Roman" panose="02020603050405020304" pitchFamily="18" charset="0"/>
                <a:cs typeface="Times New Roman" panose="02020603050405020304" pitchFamily="18" charset="0"/>
              </a:rPr>
              <a:t> </a:t>
            </a:r>
          </a:p>
          <a:p>
            <a:endParaRPr lang="en-TH" sz="2800" dirty="0">
              <a:latin typeface="Times New Roman" panose="02020603050405020304" pitchFamily="18" charset="0"/>
              <a:cs typeface="Times New Roman" panose="02020603050405020304" pitchFamily="18" charset="0"/>
            </a:endParaRPr>
          </a:p>
          <a:p>
            <a:endParaRPr lang="en-TH" sz="2800" dirty="0">
              <a:latin typeface="Times New Roman" panose="02020603050405020304" pitchFamily="18" charset="0"/>
              <a:cs typeface="Times New Roman" panose="02020603050405020304" pitchFamily="18" charset="0"/>
            </a:endParaRPr>
          </a:p>
          <a:p>
            <a:endParaRPr lang="en-TH"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12945F-F822-7982-2727-250B174B7D72}"/>
                  </a:ext>
                </a:extLst>
              </p:cNvPr>
              <p:cNvSpPr txBox="1"/>
              <p:nvPr/>
            </p:nvSpPr>
            <p:spPr>
              <a:xfrm>
                <a:off x="1106564" y="3597297"/>
                <a:ext cx="9978872" cy="8244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𝑆𝐷𝐹𝑇</m:t>
                      </m:r>
                      <m:r>
                        <a:rPr lang="en-US" sz="3200" b="0" i="1" baseline="-25000" smtClean="0">
                          <a:latin typeface="Cambria Math" panose="02040503050406030204" pitchFamily="18" charset="0"/>
                          <a:ea typeface="Cambria Math" panose="02040503050406030204" pitchFamily="18" charset="0"/>
                        </a:rPr>
                        <m:t>𝑡</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𝑊</m:t>
                          </m:r>
                        </m:e>
                      </m:d>
                      <m:r>
                        <a:rPr lang="en-US" sz="3200" b="0" i="1" smtClean="0">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𝑒</m:t>
                          </m:r>
                        </m:e>
                        <m:sup>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𝑗</m:t>
                              </m:r>
                              <m:r>
                                <a:rPr lang="en-US" sz="3200" i="1">
                                  <a:latin typeface="Cambria Math" panose="02040503050406030204" pitchFamily="18" charset="0"/>
                                  <a:ea typeface="Cambria Math" panose="02040503050406030204" pitchFamily="18" charset="0"/>
                                </a:rPr>
                                <m:t>2</m:t>
                              </m:r>
                              <m:r>
                                <a:rPr lang="en-US" sz="3200" i="1">
                                  <a:latin typeface="Cambria Math" panose="02040503050406030204" pitchFamily="18" charset="0"/>
                                  <a:ea typeface="Cambria Math" panose="02040503050406030204" pitchFamily="18" charset="0"/>
                                </a:rPr>
                                <m:t>𝜋</m:t>
                              </m:r>
                              <m:r>
                                <a:rPr lang="en-US" sz="3200" i="1">
                                  <a:latin typeface="Cambria Math" panose="02040503050406030204" pitchFamily="18" charset="0"/>
                                  <a:ea typeface="Cambria Math" panose="02040503050406030204" pitchFamily="18" charset="0"/>
                                </a:rPr>
                                <m:t>𝑘</m:t>
                              </m:r>
                            </m:num>
                            <m:den>
                              <m:r>
                                <a:rPr lang="en-US" sz="3200" i="1">
                                  <a:latin typeface="Cambria Math" panose="02040503050406030204" pitchFamily="18" charset="0"/>
                                  <a:ea typeface="Cambria Math" panose="02040503050406030204" pitchFamily="18" charset="0"/>
                                </a:rPr>
                                <m:t>𝑁</m:t>
                              </m:r>
                            </m:den>
                          </m:f>
                        </m:sup>
                      </m:sSup>
                      <m:d>
                        <m:dPr>
                          <m:begChr m:val="["/>
                          <m:endChr m:val="]"/>
                          <m:ctrlPr>
                            <a:rPr lang="en-US" sz="3200" i="1" smtClean="0">
                              <a:latin typeface="Cambria Math" panose="02040503050406030204" pitchFamily="18" charset="0"/>
                              <a:ea typeface="Cambria Math" panose="02040503050406030204" pitchFamily="18" charset="0"/>
                            </a:rPr>
                          </m:ctrlPr>
                        </m:dPr>
                        <m:e>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𝑆𝐷𝐹𝑇</m:t>
                              </m:r>
                            </m:e>
                            <m:sub>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sub>
                          </m:sSub>
                          <m:d>
                            <m:dPr>
                              <m:ctrlPr>
                                <a:rPr lang="en-US" sz="320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𝑊</m:t>
                              </m:r>
                            </m:e>
                          </m:d>
                          <m:r>
                            <a:rPr lang="en-US" sz="3200" b="0" i="1" smtClean="0">
                              <a:latin typeface="Cambria Math" panose="02040503050406030204" pitchFamily="18" charset="0"/>
                              <a:ea typeface="Cambria Math" panose="02040503050406030204" pitchFamily="18" charset="0"/>
                            </a:rPr>
                            <m:t>+</m:t>
                          </m:r>
                          <m:r>
                            <m:rPr>
                              <m:nor/>
                            </m:rPr>
                            <a:rPr lang="en-TH" sz="3200" i="1" dirty="0">
                              <a:latin typeface="Times New Roman" panose="02020603050405020304" pitchFamily="18" charset="0"/>
                              <a:cs typeface="Times New Roman" panose="02020603050405020304" pitchFamily="18" charset="0"/>
                            </a:rPr>
                            <m:t>x</m:t>
                          </m:r>
                          <m:r>
                            <m:rPr>
                              <m:nor/>
                            </m:rPr>
                            <a:rPr lang="en-TH" sz="3200" i="1" baseline="-25000" dirty="0">
                              <a:latin typeface="Times New Roman" panose="02020603050405020304" pitchFamily="18" charset="0"/>
                              <a:cs typeface="Times New Roman" panose="02020603050405020304" pitchFamily="18" charset="0"/>
                            </a:rPr>
                            <m:t>t</m:t>
                          </m:r>
                          <m:r>
                            <a:rPr lang="en-US" sz="3200" b="0" i="1" smtClean="0">
                              <a:latin typeface="Cambria Math" panose="02040503050406030204" pitchFamily="18" charset="0"/>
                              <a:ea typeface="Cambria Math" panose="02040503050406030204" pitchFamily="18" charset="0"/>
                            </a:rPr>
                            <m:t>−</m:t>
                          </m:r>
                          <m:r>
                            <m:rPr>
                              <m:nor/>
                            </m:rPr>
                            <a:rPr lang="en-TH" sz="3200" i="1" dirty="0">
                              <a:latin typeface="Times New Roman" panose="02020603050405020304" pitchFamily="18" charset="0"/>
                              <a:cs typeface="Times New Roman" panose="02020603050405020304" pitchFamily="18" charset="0"/>
                            </a:rPr>
                            <m:t>x</m:t>
                          </m:r>
                          <m:r>
                            <m:rPr>
                              <m:nor/>
                            </m:rPr>
                            <a:rPr lang="en-TH" sz="3200" i="1" baseline="-25000" dirty="0">
                              <a:latin typeface="Times New Roman" panose="02020603050405020304" pitchFamily="18" charset="0"/>
                              <a:cs typeface="Times New Roman" panose="02020603050405020304" pitchFamily="18" charset="0"/>
                            </a:rPr>
                            <m:t>t</m:t>
                          </m:r>
                          <m:r>
                            <m:rPr>
                              <m:nor/>
                            </m:rPr>
                            <a:rPr lang="en-TH" sz="3200" i="1" baseline="-25000" dirty="0">
                              <a:latin typeface="Times New Roman" panose="02020603050405020304" pitchFamily="18" charset="0"/>
                              <a:cs typeface="Times New Roman" panose="02020603050405020304" pitchFamily="18" charset="0"/>
                            </a:rPr>
                            <m:t>−</m:t>
                          </m:r>
                          <m:r>
                            <a:rPr lang="en-US" sz="3200" b="0" i="1" baseline="-25000" dirty="0" smtClean="0">
                              <a:latin typeface="Cambria Math" panose="02040503050406030204" pitchFamily="18" charset="0"/>
                              <a:cs typeface="Times New Roman" panose="02020603050405020304" pitchFamily="18" charset="0"/>
                            </a:rPr>
                            <m:t>𝑁</m:t>
                          </m:r>
                        </m:e>
                      </m:d>
                    </m:oMath>
                  </m:oMathPara>
                </a14:m>
                <a:endParaRPr lang="en-TH" sz="3200" dirty="0"/>
              </a:p>
            </p:txBody>
          </p:sp>
        </mc:Choice>
        <mc:Fallback xmlns="">
          <p:sp>
            <p:nvSpPr>
              <p:cNvPr id="6" name="TextBox 5">
                <a:extLst>
                  <a:ext uri="{FF2B5EF4-FFF2-40B4-BE49-F238E27FC236}">
                    <a16:creationId xmlns:a16="http://schemas.microsoft.com/office/drawing/2014/main" id="{C312945F-F822-7982-2727-250B174B7D72}"/>
                  </a:ext>
                </a:extLst>
              </p:cNvPr>
              <p:cNvSpPr txBox="1">
                <a:spLocks noRot="1" noChangeAspect="1" noMove="1" noResize="1" noEditPoints="1" noAdjustHandles="1" noChangeArrowheads="1" noChangeShapeType="1" noTextEdit="1"/>
              </p:cNvSpPr>
              <p:nvPr/>
            </p:nvSpPr>
            <p:spPr>
              <a:xfrm>
                <a:off x="1106564" y="3597297"/>
                <a:ext cx="9978872" cy="824456"/>
              </a:xfrm>
              <a:prstGeom prst="rect">
                <a:avLst/>
              </a:prstGeom>
              <a:blipFill>
                <a:blip r:embed="rId3"/>
                <a:stretch>
                  <a:fillRect b="-6154"/>
                </a:stretch>
              </a:blipFill>
            </p:spPr>
            <p:txBody>
              <a:bodyPr/>
              <a:lstStyle/>
              <a:p>
                <a:r>
                  <a:rPr lang="en-TH">
                    <a:noFill/>
                  </a:rPr>
                  <a:t> </a:t>
                </a:r>
              </a:p>
            </p:txBody>
          </p:sp>
        </mc:Fallback>
      </mc:AlternateContent>
      <p:sp>
        <p:nvSpPr>
          <p:cNvPr id="8" name="TextBox 7">
            <a:extLst>
              <a:ext uri="{FF2B5EF4-FFF2-40B4-BE49-F238E27FC236}">
                <a16:creationId xmlns:a16="http://schemas.microsoft.com/office/drawing/2014/main" id="{D31B38CD-6801-740B-1CD0-118A1B73406A}"/>
              </a:ext>
            </a:extLst>
          </p:cNvPr>
          <p:cNvSpPr txBox="1"/>
          <p:nvPr/>
        </p:nvSpPr>
        <p:spPr>
          <a:xfrm>
            <a:off x="838200" y="6361981"/>
            <a:ext cx="9989457"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[4] E. Jacobsen and R. Lyons. The sliding DFT. IEEE</a:t>
            </a:r>
            <a:r>
              <a:rPr lang="en-US" sz="2000" dirty="0">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Signal Processing Magazine, 20(2), 2003.</a:t>
            </a:r>
          </a:p>
        </p:txBody>
      </p:sp>
      <p:sp>
        <p:nvSpPr>
          <p:cNvPr id="4" name="Rectangular Callout 3">
            <a:extLst>
              <a:ext uri="{FF2B5EF4-FFF2-40B4-BE49-F238E27FC236}">
                <a16:creationId xmlns:a16="http://schemas.microsoft.com/office/drawing/2014/main" id="{3D665662-5A5A-4A11-1B4E-466EFE6F7CE3}"/>
              </a:ext>
            </a:extLst>
          </p:cNvPr>
          <p:cNvSpPr/>
          <p:nvPr/>
        </p:nvSpPr>
        <p:spPr>
          <a:xfrm>
            <a:off x="6054439" y="5091079"/>
            <a:ext cx="2541767" cy="1001686"/>
          </a:xfrm>
          <a:prstGeom prst="wedgeRectCallout">
            <a:avLst>
              <a:gd name="adj1" fmla="val 44012"/>
              <a:gd name="adj2" fmla="val -124089"/>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400" dirty="0">
                <a:solidFill>
                  <a:schemeClr val="bg1"/>
                </a:solidFill>
                <a:latin typeface="Times New Roman" panose="02020603050405020304" pitchFamily="18" charset="0"/>
                <a:cs typeface="Times New Roman" panose="02020603050405020304" pitchFamily="18" charset="0"/>
              </a:rPr>
              <a:t>Add </a:t>
            </a:r>
            <a:r>
              <a:rPr lang="en-US" sz="2400" i="1" dirty="0">
                <a:solidFill>
                  <a:schemeClr val="bg1"/>
                </a:solidFill>
                <a:latin typeface="Times New Roman" panose="02020603050405020304" pitchFamily="18" charset="0"/>
                <a:cs typeface="Times New Roman" panose="02020603050405020304" pitchFamily="18" charset="0"/>
              </a:rPr>
              <a:t>x</a:t>
            </a:r>
            <a:r>
              <a:rPr lang="en-US" sz="2400" i="1" baseline="-25000" dirty="0">
                <a:solidFill>
                  <a:schemeClr val="bg1"/>
                </a:solidFill>
                <a:latin typeface="Times New Roman" panose="02020603050405020304" pitchFamily="18" charset="0"/>
                <a:cs typeface="Times New Roman" panose="02020603050405020304" pitchFamily="18" charset="0"/>
              </a:rPr>
              <a:t>t</a:t>
            </a:r>
            <a:r>
              <a:rPr lang="en-TH" sz="2400" dirty="0">
                <a:solidFill>
                  <a:schemeClr val="bg1"/>
                </a:solidFill>
                <a:latin typeface="Times New Roman" panose="02020603050405020304" pitchFamily="18" charset="0"/>
                <a:cs typeface="Times New Roman" panose="02020603050405020304" pitchFamily="18" charset="0"/>
              </a:rPr>
              <a:t> into DFT result at t-1</a:t>
            </a:r>
          </a:p>
        </p:txBody>
      </p:sp>
      <p:sp>
        <p:nvSpPr>
          <p:cNvPr id="5" name="Rectangular Callout 4">
            <a:extLst>
              <a:ext uri="{FF2B5EF4-FFF2-40B4-BE49-F238E27FC236}">
                <a16:creationId xmlns:a16="http://schemas.microsoft.com/office/drawing/2014/main" id="{9CF9230A-14C3-D41A-4765-56D0B9DF18E4}"/>
              </a:ext>
            </a:extLst>
          </p:cNvPr>
          <p:cNvSpPr/>
          <p:nvPr/>
        </p:nvSpPr>
        <p:spPr>
          <a:xfrm>
            <a:off x="9107080" y="2577057"/>
            <a:ext cx="2792175" cy="824456"/>
          </a:xfrm>
          <a:prstGeom prst="wedgeRectCallout">
            <a:avLst>
              <a:gd name="adj1" fmla="val -37579"/>
              <a:gd name="adj2" fmla="val 11793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400" dirty="0">
                <a:solidFill>
                  <a:schemeClr val="bg1"/>
                </a:solidFill>
                <a:latin typeface="Times New Roman" panose="02020603050405020304" pitchFamily="18" charset="0"/>
                <a:cs typeface="Times New Roman" panose="02020603050405020304" pitchFamily="18" charset="0"/>
              </a:rPr>
              <a:t>Subtract </a:t>
            </a:r>
            <a:r>
              <a:rPr lang="en-US" sz="2400" i="1" dirty="0">
                <a:solidFill>
                  <a:schemeClr val="bg1"/>
                </a:solidFill>
                <a:latin typeface="Times New Roman" panose="02020603050405020304" pitchFamily="18" charset="0"/>
                <a:cs typeface="Times New Roman" panose="02020603050405020304" pitchFamily="18" charset="0"/>
              </a:rPr>
              <a:t>x</a:t>
            </a:r>
            <a:r>
              <a:rPr lang="en-US" sz="2400" i="1" baseline="-25000" dirty="0">
                <a:solidFill>
                  <a:schemeClr val="bg1"/>
                </a:solidFill>
                <a:latin typeface="Times New Roman" panose="02020603050405020304" pitchFamily="18" charset="0"/>
                <a:cs typeface="Times New Roman" panose="02020603050405020304" pitchFamily="18" charset="0"/>
              </a:rPr>
              <a:t>t-N</a:t>
            </a:r>
            <a:r>
              <a:rPr lang="en-TH" sz="2400" dirty="0">
                <a:solidFill>
                  <a:schemeClr val="bg1"/>
                </a:solidFill>
                <a:latin typeface="Times New Roman" panose="02020603050405020304" pitchFamily="18" charset="0"/>
                <a:cs typeface="Times New Roman" panose="02020603050405020304" pitchFamily="18" charset="0"/>
              </a:rPr>
              <a:t> from DFT result at </a:t>
            </a:r>
            <a:r>
              <a:rPr lang="en-TH" sz="2400" i="1" dirty="0">
                <a:solidFill>
                  <a:schemeClr val="bg1"/>
                </a:solidFill>
                <a:latin typeface="Times New Roman" panose="02020603050405020304" pitchFamily="18" charset="0"/>
                <a:cs typeface="Times New Roman" panose="02020603050405020304" pitchFamily="18" charset="0"/>
              </a:rPr>
              <a:t>t</a:t>
            </a:r>
            <a:r>
              <a:rPr lang="en-TH" sz="2400" dirty="0">
                <a:solidFill>
                  <a:schemeClr val="bg1"/>
                </a:solidFill>
                <a:latin typeface="Times New Roman" panose="02020603050405020304" pitchFamily="18" charset="0"/>
                <a:cs typeface="Times New Roman" panose="02020603050405020304" pitchFamily="18" charset="0"/>
              </a:rPr>
              <a:t>-1</a:t>
            </a:r>
          </a:p>
        </p:txBody>
      </p:sp>
      <p:sp>
        <p:nvSpPr>
          <p:cNvPr id="9" name="TextBox 8">
            <a:extLst>
              <a:ext uri="{FF2B5EF4-FFF2-40B4-BE49-F238E27FC236}">
                <a16:creationId xmlns:a16="http://schemas.microsoft.com/office/drawing/2014/main" id="{8A7A0751-9954-177B-F1BD-BFAE7BD8A7B6}"/>
              </a:ext>
            </a:extLst>
          </p:cNvPr>
          <p:cNvSpPr txBox="1"/>
          <p:nvPr/>
        </p:nvSpPr>
        <p:spPr>
          <a:xfrm>
            <a:off x="10651855" y="3923581"/>
            <a:ext cx="1063337" cy="461665"/>
          </a:xfrm>
          <a:prstGeom prst="rect">
            <a:avLst/>
          </a:prstGeom>
          <a:noFill/>
        </p:spPr>
        <p:txBody>
          <a:bodyPr wrap="square">
            <a:spAutoFit/>
          </a:bodyPr>
          <a:lstStyle/>
          <a:p>
            <a:r>
              <a:rPr lang="th-TH"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Eq 2.</a:t>
            </a:r>
            <a:endParaRPr lang="en-TH" sz="2400" dirty="0"/>
          </a:p>
        </p:txBody>
      </p:sp>
      <p:pic>
        <p:nvPicPr>
          <p:cNvPr id="10" name="Picture 2" descr="静岡大学｜大学ポートレート">
            <a:extLst>
              <a:ext uri="{FF2B5EF4-FFF2-40B4-BE49-F238E27FC236}">
                <a16:creationId xmlns:a16="http://schemas.microsoft.com/office/drawing/2014/main" id="{04019BF6-787D-2CFC-47FC-6005D6C7A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6">
            <a:extLst>
              <a:ext uri="{FF2B5EF4-FFF2-40B4-BE49-F238E27FC236}">
                <a16:creationId xmlns:a16="http://schemas.microsoft.com/office/drawing/2014/main" id="{6B6431B1-28B2-A27F-45BC-1EBAF207E2A8}"/>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19</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577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2733C9E-F2CB-5A5B-A5A5-7C237CF411A5}"/>
              </a:ext>
            </a:extLst>
          </p:cNvPr>
          <p:cNvSpPr txBox="1">
            <a:spLocks/>
          </p:cNvSpPr>
          <p:nvPr/>
        </p:nvSpPr>
        <p:spPr>
          <a:xfrm>
            <a:off x="838200" y="1690688"/>
            <a:ext cx="10179471" cy="4272175"/>
          </a:xfrm>
          <a:prstGeom prst="rect">
            <a:avLst/>
          </a:prstGeom>
          <a:solidFill>
            <a:schemeClr val="bg1"/>
          </a:solidFill>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r>
              <a:rPr lang="en-TH" sz="3200" dirty="0">
                <a:latin typeface="Times New Roman" panose="02020603050405020304" pitchFamily="18" charset="0"/>
                <a:cs typeface="Times New Roman" panose="02020603050405020304" pitchFamily="18" charset="0"/>
              </a:rPr>
              <a:t>Backgroud and motivation</a:t>
            </a:r>
          </a:p>
          <a:p>
            <a:r>
              <a:rPr lang="en-TH" sz="3200" dirty="0">
                <a:latin typeface="Times New Roman" panose="02020603050405020304" pitchFamily="18" charset="0"/>
                <a:cs typeface="Times New Roman" panose="02020603050405020304" pitchFamily="18" charset="0"/>
              </a:rPr>
              <a:t>Related works</a:t>
            </a:r>
          </a:p>
          <a:p>
            <a:r>
              <a:rPr lang="en-TH" sz="3200" dirty="0">
                <a:latin typeface="Times New Roman" panose="02020603050405020304" pitchFamily="18" charset="0"/>
                <a:cs typeface="Times New Roman" panose="02020603050405020304" pitchFamily="18" charset="0"/>
              </a:rPr>
              <a:t>Proposed online season length estimation method</a:t>
            </a:r>
          </a:p>
          <a:p>
            <a:r>
              <a:rPr lang="en-TH" sz="3200" dirty="0">
                <a:latin typeface="Times New Roman" panose="02020603050405020304" pitchFamily="18" charset="0"/>
                <a:cs typeface="Times New Roman" panose="02020603050405020304" pitchFamily="18" charset="0"/>
              </a:rPr>
              <a:t>Experiment</a:t>
            </a:r>
            <a:r>
              <a:rPr lang="th-TH"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results</a:t>
            </a:r>
            <a:endParaRPr lang="th-TH" sz="3200" dirty="0">
              <a:latin typeface="Times New Roman" panose="02020603050405020304" pitchFamily="18" charset="0"/>
              <a:cs typeface="Times New Roman" panose="02020603050405020304" pitchFamily="18" charset="0"/>
            </a:endParaRPr>
          </a:p>
          <a:p>
            <a:r>
              <a:rPr lang="en-TH" sz="3200" dirty="0">
                <a:latin typeface="Times New Roman" panose="02020603050405020304" pitchFamily="18" charset="0"/>
                <a:cs typeface="Times New Roman" panose="02020603050405020304" pitchFamily="18" charset="0"/>
              </a:rPr>
              <a:t>Conclusions</a:t>
            </a:r>
          </a:p>
        </p:txBody>
      </p:sp>
      <p:sp>
        <p:nvSpPr>
          <p:cNvPr id="9" name="Content Placeholder 2">
            <a:extLst>
              <a:ext uri="{FF2B5EF4-FFF2-40B4-BE49-F238E27FC236}">
                <a16:creationId xmlns:a16="http://schemas.microsoft.com/office/drawing/2014/main" id="{12196037-93DF-CF6B-252D-53C760CA979A}"/>
              </a:ext>
            </a:extLst>
          </p:cNvPr>
          <p:cNvSpPr txBox="1">
            <a:spLocks/>
          </p:cNvSpPr>
          <p:nvPr/>
        </p:nvSpPr>
        <p:spPr>
          <a:xfrm>
            <a:off x="838200" y="1690688"/>
            <a:ext cx="10179471" cy="4272175"/>
          </a:xfrm>
          <a:prstGeom prst="rect">
            <a:avLst/>
          </a:prstGeom>
          <a:solidFill>
            <a:schemeClr val="bg1"/>
          </a:solidFill>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r>
              <a:rPr lang="en-TH" sz="3200" dirty="0">
                <a:latin typeface="Times New Roman" panose="02020603050405020304" pitchFamily="18" charset="0"/>
                <a:cs typeface="Times New Roman" panose="02020603050405020304" pitchFamily="18" charset="0"/>
              </a:rPr>
              <a:t>Backgroud and motivation</a:t>
            </a:r>
          </a:p>
          <a:p>
            <a:r>
              <a:rPr lang="en-TH" sz="3200" dirty="0">
                <a:solidFill>
                  <a:schemeClr val="bg2">
                    <a:lumMod val="75000"/>
                  </a:schemeClr>
                </a:solidFill>
                <a:latin typeface="Times New Roman" panose="02020603050405020304" pitchFamily="18" charset="0"/>
                <a:cs typeface="Times New Roman" panose="02020603050405020304" pitchFamily="18" charset="0"/>
              </a:rPr>
              <a:t>Related works</a:t>
            </a:r>
          </a:p>
          <a:p>
            <a:r>
              <a:rPr lang="en-TH" sz="3200" dirty="0">
                <a:solidFill>
                  <a:schemeClr val="bg2">
                    <a:lumMod val="75000"/>
                  </a:schemeClr>
                </a:solidFill>
                <a:latin typeface="Times New Roman" panose="02020603050405020304" pitchFamily="18" charset="0"/>
                <a:cs typeface="Times New Roman" panose="02020603050405020304" pitchFamily="18" charset="0"/>
              </a:rPr>
              <a:t>Proposed online season length estimation method</a:t>
            </a:r>
          </a:p>
          <a:p>
            <a:r>
              <a:rPr lang="en-TH" sz="3200" dirty="0">
                <a:solidFill>
                  <a:schemeClr val="bg2">
                    <a:lumMod val="75000"/>
                  </a:schemeClr>
                </a:solidFill>
                <a:latin typeface="Times New Roman" panose="02020603050405020304" pitchFamily="18" charset="0"/>
                <a:cs typeface="Times New Roman" panose="02020603050405020304" pitchFamily="18" charset="0"/>
              </a:rPr>
              <a:t>Experiment</a:t>
            </a:r>
            <a:r>
              <a:rPr lang="th-TH" sz="3200" dirty="0">
                <a:solidFill>
                  <a:schemeClr val="bg2">
                    <a:lumMod val="75000"/>
                  </a:schemeClr>
                </a:solidFill>
                <a:latin typeface="Times New Roman" panose="02020603050405020304" pitchFamily="18" charset="0"/>
                <a:cs typeface="Times New Roman" panose="02020603050405020304" pitchFamily="18" charset="0"/>
              </a:rPr>
              <a:t> </a:t>
            </a:r>
            <a:r>
              <a:rPr lang="en-US" sz="3200" dirty="0">
                <a:solidFill>
                  <a:schemeClr val="bg2">
                    <a:lumMod val="75000"/>
                  </a:schemeClr>
                </a:solidFill>
                <a:latin typeface="Times New Roman" panose="02020603050405020304" pitchFamily="18" charset="0"/>
                <a:cs typeface="Times New Roman" panose="02020603050405020304" pitchFamily="18" charset="0"/>
              </a:rPr>
              <a:t>results</a:t>
            </a:r>
            <a:endParaRPr lang="th-TH" sz="3200" dirty="0">
              <a:solidFill>
                <a:schemeClr val="bg2">
                  <a:lumMod val="75000"/>
                </a:schemeClr>
              </a:solidFill>
              <a:latin typeface="Times New Roman" panose="02020603050405020304" pitchFamily="18" charset="0"/>
              <a:cs typeface="Times New Roman" panose="02020603050405020304" pitchFamily="18" charset="0"/>
            </a:endParaRPr>
          </a:p>
          <a:p>
            <a:r>
              <a:rPr lang="en-TH" sz="3200" dirty="0">
                <a:solidFill>
                  <a:schemeClr val="bg2">
                    <a:lumMod val="75000"/>
                  </a:schemeClr>
                </a:solidFill>
                <a:latin typeface="Times New Roman" panose="02020603050405020304" pitchFamily="18" charset="0"/>
                <a:cs typeface="Times New Roman" panose="02020603050405020304" pitchFamily="18" charset="0"/>
              </a:rPr>
              <a:t>Conclusions</a:t>
            </a:r>
          </a:p>
        </p:txBody>
      </p:sp>
      <p:sp>
        <p:nvSpPr>
          <p:cNvPr id="2" name="Title 1">
            <a:extLst>
              <a:ext uri="{FF2B5EF4-FFF2-40B4-BE49-F238E27FC236}">
                <a16:creationId xmlns:a16="http://schemas.microsoft.com/office/drawing/2014/main" id="{5F97BD7F-7FF8-E675-000D-1FD337090A2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endParaRPr lang="en-TH" dirty="0">
              <a:latin typeface="Times New Roman" panose="02020603050405020304" pitchFamily="18" charset="0"/>
              <a:cs typeface="Times New Roman" panose="02020603050405020304" pitchFamily="18" charset="0"/>
            </a:endParaRPr>
          </a:p>
        </p:txBody>
      </p:sp>
      <p:sp>
        <p:nvSpPr>
          <p:cNvPr id="6" name="Slide Number Placeholder 6">
            <a:extLst>
              <a:ext uri="{FF2B5EF4-FFF2-40B4-BE49-F238E27FC236}">
                <a16:creationId xmlns:a16="http://schemas.microsoft.com/office/drawing/2014/main" id="{599CF453-947F-300D-5A8E-871636243795}"/>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1600" smtClean="0">
                <a:latin typeface="Times New Roman" panose="02020603050405020304" pitchFamily="18" charset="0"/>
                <a:cs typeface="Times New Roman" panose="02020603050405020304" pitchFamily="18" charset="0"/>
              </a:rPr>
              <a:pPr/>
              <a:t>2</a:t>
            </a:fld>
            <a:endParaRPr lang="en-US" sz="1800" dirty="0">
              <a:latin typeface="Times New Roman" panose="02020603050405020304" pitchFamily="18" charset="0"/>
              <a:cs typeface="Times New Roman" panose="02020603050405020304" pitchFamily="18" charset="0"/>
            </a:endParaRPr>
          </a:p>
        </p:txBody>
      </p:sp>
      <p:pic>
        <p:nvPicPr>
          <p:cNvPr id="8" name="Picture 2" descr="静岡大学｜大学ポートレート">
            <a:extLst>
              <a:ext uri="{FF2B5EF4-FFF2-40B4-BE49-F238E27FC236}">
                <a16:creationId xmlns:a16="http://schemas.microsoft.com/office/drawing/2014/main" id="{1EFC5F25-C14B-4796-3B7D-C2CBEACC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41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D312-57E5-A786-AB6C-F0E2758EC9A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Our framework: Step3</a:t>
            </a:r>
            <a:endParaRPr lang="en-TH"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9CC8DAD-1450-B92A-F2CE-834AFD0EB000}"/>
              </a:ext>
            </a:extLst>
          </p:cNvPr>
          <p:cNvSpPr>
            <a:spLocks noGrp="1"/>
          </p:cNvSpPr>
          <p:nvPr>
            <p:ph idx="1"/>
          </p:nvPr>
        </p:nvSpPr>
        <p:spPr>
          <a:xfrm>
            <a:off x="838200" y="1825626"/>
            <a:ext cx="10515600" cy="4488088"/>
          </a:xfrm>
        </p:spPr>
        <p:txBody>
          <a:bodyPr>
            <a:normAutofit/>
          </a:bodyPr>
          <a:lstStyle/>
          <a:p>
            <a:r>
              <a:rPr lang="en-US" sz="2800" dirty="0">
                <a:latin typeface="Times New Roman" panose="02020603050405020304" pitchFamily="18" charset="0"/>
                <a:cs typeface="Times New Roman" panose="02020603050405020304" pitchFamily="18" charset="0"/>
              </a:rPr>
              <a:t>It identifies the frequency that corresponds to the highest amplitude as:</a:t>
            </a:r>
            <a:endParaRPr lang="en-US" sz="2800" dirty="0">
              <a:effectLst/>
              <a:latin typeface="Times New Roman" panose="02020603050405020304" pitchFamily="18" charset="0"/>
              <a:cs typeface="Times New Roman" panose="02020603050405020304" pitchFamily="18" charset="0"/>
            </a:endParaRPr>
          </a:p>
          <a:p>
            <a:pPr marL="457200" lvl="1" indent="0">
              <a:buNone/>
            </a:pPr>
            <a:endParaRPr lang="en-US" sz="2800" dirty="0">
              <a:effectLst/>
              <a:latin typeface="Times New Roman" panose="02020603050405020304" pitchFamily="18" charset="0"/>
              <a:cs typeface="Times New Roman" panose="02020603050405020304" pitchFamily="18" charset="0"/>
            </a:endParaRPr>
          </a:p>
          <a:p>
            <a:pPr marL="45720" indent="0">
              <a:buNone/>
            </a:pPr>
            <a:endParaRPr lang="en-US" sz="2800" dirty="0">
              <a:effectLst/>
              <a:latin typeface="Times New Roman" panose="02020603050405020304" pitchFamily="18" charset="0"/>
              <a:cs typeface="Times New Roman" panose="02020603050405020304" pitchFamily="18" charset="0"/>
            </a:endParaRPr>
          </a:p>
          <a:p>
            <a:pPr marL="45720" indent="0">
              <a:buNone/>
            </a:pPr>
            <a:endParaRPr lang="en-US" sz="2800" dirty="0">
              <a:effectLst/>
              <a:latin typeface="Times New Roman" panose="02020603050405020304" pitchFamily="18" charset="0"/>
              <a:cs typeface="Times New Roman" panose="02020603050405020304" pitchFamily="18" charset="0"/>
            </a:endParaRPr>
          </a:p>
          <a:p>
            <a:r>
              <a:rPr lang="en-US" sz="2800" dirty="0">
                <a:effectLst/>
                <a:latin typeface="Times New Roman" panose="02020603050405020304" pitchFamily="18" charset="0"/>
                <a:cs typeface="Times New Roman" panose="02020603050405020304" pitchFamily="18" charset="0"/>
              </a:rPr>
              <a:t>It transforms frequency </a:t>
            </a:r>
            <a:r>
              <a:rPr lang="en-US" sz="2800" i="1" dirty="0">
                <a:effectLst/>
                <a:latin typeface="Times New Roman" panose="02020603050405020304" pitchFamily="18" charset="0"/>
                <a:cs typeface="Times New Roman" panose="02020603050405020304" pitchFamily="18" charset="0"/>
              </a:rPr>
              <a:t>f  </a:t>
            </a:r>
            <a:r>
              <a:rPr lang="en-US" sz="2800" dirty="0">
                <a:effectLst/>
                <a:latin typeface="Times New Roman" panose="02020603050405020304" pitchFamily="18" charset="0"/>
                <a:cs typeface="Times New Roman" panose="02020603050405020304" pitchFamily="18" charset="0"/>
              </a:rPr>
              <a:t>to season length </a:t>
            </a:r>
            <a:r>
              <a:rPr lang="en-US" sz="2800" i="1" dirty="0">
                <a:effectLst/>
                <a:latin typeface="Times New Roman" panose="02020603050405020304" pitchFamily="18" charset="0"/>
                <a:cs typeface="Times New Roman" panose="02020603050405020304" pitchFamily="18" charset="0"/>
              </a:rPr>
              <a:t>m</a:t>
            </a:r>
            <a:r>
              <a:rPr lang="en-US" sz="2800" dirty="0">
                <a:effectLst/>
                <a:latin typeface="Times New Roman" panose="02020603050405020304" pitchFamily="18" charset="0"/>
                <a:cs typeface="Times New Roman" panose="02020603050405020304" pitchFamily="18" charset="0"/>
              </a:rPr>
              <a:t> in the time domain as:</a:t>
            </a:r>
          </a:p>
          <a:p>
            <a:pPr marL="45720" indent="0">
              <a:buNone/>
            </a:pPr>
            <a:endParaRPr lang="en-US" sz="2800" i="1" dirty="0">
              <a:effectLst/>
              <a:latin typeface="Times New Roman" panose="02020603050405020304" pitchFamily="18" charset="0"/>
              <a:cs typeface="Times New Roman" panose="02020603050405020304" pitchFamily="18" charset="0"/>
            </a:endParaRPr>
          </a:p>
          <a:p>
            <a:pPr marL="0" indent="0">
              <a:buNone/>
            </a:pPr>
            <a:endParaRPr lang="en-TH"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04FA5A-F114-0C11-9554-2C40CB53D73C}"/>
                  </a:ext>
                </a:extLst>
              </p:cNvPr>
              <p:cNvSpPr txBox="1"/>
              <p:nvPr/>
            </p:nvSpPr>
            <p:spPr>
              <a:xfrm>
                <a:off x="3233270" y="2601476"/>
                <a:ext cx="6096000" cy="878510"/>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func>
                        <m:funcPr>
                          <m:ctrlPr>
                            <a:rPr lang="en-US" sz="3200" i="1" smtClean="0">
                              <a:latin typeface="Cambria Math" panose="02040503050406030204" pitchFamily="18" charset="0"/>
                            </a:rPr>
                          </m:ctrlPr>
                        </m:funcPr>
                        <m:fName>
                          <m:limLow>
                            <m:limLowPr>
                              <m:ctrlPr>
                                <a:rPr lang="en-US" sz="3200" i="1" smtClean="0">
                                  <a:latin typeface="Cambria Math" panose="02040503050406030204" pitchFamily="18" charset="0"/>
                                </a:rPr>
                              </m:ctrlPr>
                            </m:limLowPr>
                            <m:e>
                              <m:r>
                                <a:rPr lang="en-US" sz="3200" b="0" i="1" smtClean="0">
                                  <a:latin typeface="Cambria Math" panose="02040503050406030204" pitchFamily="18" charset="0"/>
                                </a:rPr>
                                <m:t>𝑓</m:t>
                              </m:r>
                              <m:r>
                                <a:rPr lang="en-US" sz="3200" b="0" i="0" smtClean="0">
                                  <a:latin typeface="Cambria Math" panose="02040503050406030204" pitchFamily="18" charset="0"/>
                                </a:rPr>
                                <m:t>= </m:t>
                              </m:r>
                              <m:r>
                                <m:rPr>
                                  <m:sty m:val="p"/>
                                </m:rPr>
                                <a:rPr lang="en-US" sz="3200">
                                  <a:latin typeface="Cambria Math" panose="02040503050406030204" pitchFamily="18" charset="0"/>
                                </a:rPr>
                                <m:t>argmax</m:t>
                              </m:r>
                            </m:e>
                            <m:lim>
                              <m:r>
                                <a:rPr lang="en-US" sz="3200" b="0" i="1" smtClean="0">
                                  <a:latin typeface="Cambria Math" panose="02040503050406030204" pitchFamily="18" charset="0"/>
                                </a:rPr>
                                <m:t>𝑓</m:t>
                              </m:r>
                            </m:lim>
                          </m:limLow>
                        </m:fName>
                        <m:e>
                          <m:r>
                            <a:rPr lang="en-US" sz="3200" i="1">
                              <a:latin typeface="Cambria Math" panose="02040503050406030204" pitchFamily="18" charset="0"/>
                            </a:rPr>
                            <m:t>(</m:t>
                          </m:r>
                          <m:r>
                            <m:rPr>
                              <m:brk m:alnAt="7"/>
                            </m:rPr>
                            <a:rPr lang="en-US" sz="3200" i="1">
                              <a:latin typeface="Cambria Math" panose="02040503050406030204" pitchFamily="18" charset="0"/>
                              <a:ea typeface="Cambria Math" panose="02040503050406030204" pitchFamily="18" charset="0"/>
                            </a:rPr>
                            <m:t>𝒫</m:t>
                          </m:r>
                          <m:d>
                            <m:dPr>
                              <m:ctrlPr>
                                <a:rPr lang="en-US" sz="3200" i="1">
                                  <a:latin typeface="Cambria Math" panose="02040503050406030204" pitchFamily="18" charset="0"/>
                                  <a:ea typeface="Cambria Math" panose="02040503050406030204" pitchFamily="18" charset="0"/>
                                </a:rPr>
                              </m:ctrlPr>
                            </m:dPr>
                            <m:e>
                              <m:r>
                                <m:rPr>
                                  <m:brk m:alnAt="7"/>
                                </m:rPr>
                                <a:rPr lang="en-US" sz="3200" i="1">
                                  <a:latin typeface="Cambria Math" panose="02040503050406030204" pitchFamily="18" charset="0"/>
                                  <a:ea typeface="Cambria Math" panose="02040503050406030204" pitchFamily="18" charset="0"/>
                                </a:rPr>
                                <m:t>𝑘</m:t>
                              </m:r>
                            </m:e>
                          </m:d>
                          <m:r>
                            <a:rPr lang="en-US" sz="3200" i="1">
                              <a:latin typeface="Cambria Math" panose="02040503050406030204" pitchFamily="18" charset="0"/>
                            </a:rPr>
                            <m:t>)</m:t>
                          </m:r>
                        </m:e>
                      </m:func>
                    </m:oMath>
                  </m:oMathPara>
                </a14:m>
                <a:endParaRPr lang="en-TH" sz="3200" dirty="0">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6404FA5A-F114-0C11-9554-2C40CB53D73C}"/>
                  </a:ext>
                </a:extLst>
              </p:cNvPr>
              <p:cNvSpPr txBox="1">
                <a:spLocks noRot="1" noChangeAspect="1" noMove="1" noResize="1" noEditPoints="1" noAdjustHandles="1" noChangeArrowheads="1" noChangeShapeType="1" noTextEdit="1"/>
              </p:cNvSpPr>
              <p:nvPr/>
            </p:nvSpPr>
            <p:spPr>
              <a:xfrm>
                <a:off x="3233270" y="2601476"/>
                <a:ext cx="6096000" cy="878510"/>
              </a:xfrm>
              <a:prstGeom prst="rect">
                <a:avLst/>
              </a:prstGeom>
              <a:blipFill>
                <a:blip r:embed="rId3"/>
                <a:stretch>
                  <a:fillRect b="-7042"/>
                </a:stretch>
              </a:blipFill>
            </p:spPr>
            <p:txBody>
              <a:bodyPr/>
              <a:lstStyle/>
              <a:p>
                <a:r>
                  <a:rPr lang="en-TH">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7B00603-4001-E739-1B54-29EAF2A78AA9}"/>
                  </a:ext>
                </a:extLst>
              </p:cNvPr>
              <p:cNvSpPr txBox="1"/>
              <p:nvPr/>
            </p:nvSpPr>
            <p:spPr>
              <a:xfrm>
                <a:off x="2540001" y="4291160"/>
                <a:ext cx="6096000" cy="11038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Times New Roman" panose="02020603050405020304" pitchFamily="18" charset="0"/>
                        </a:rPr>
                        <m:t>𝑚</m:t>
                      </m:r>
                      <m:r>
                        <a:rPr lang="en-US" sz="3200" b="0" i="1" smtClean="0">
                          <a:latin typeface="Cambria Math" panose="02040503050406030204" pitchFamily="18" charset="0"/>
                          <a:cs typeface="Times New Roman" panose="02020603050405020304" pitchFamily="18" charset="0"/>
                        </a:rPr>
                        <m:t>=</m:t>
                      </m:r>
                      <m:f>
                        <m:fPr>
                          <m:ctrlPr>
                            <a:rPr lang="en-US" sz="3200" b="0" i="1" smtClean="0">
                              <a:latin typeface="Cambria Math" panose="02040503050406030204" pitchFamily="18" charset="0"/>
                              <a:cs typeface="Times New Roman" panose="02020603050405020304" pitchFamily="18" charset="0"/>
                            </a:rPr>
                          </m:ctrlPr>
                        </m:fPr>
                        <m:num>
                          <m:r>
                            <a:rPr lang="en-US" sz="3200" b="0" i="1" smtClean="0">
                              <a:latin typeface="Cambria Math" panose="02040503050406030204" pitchFamily="18" charset="0"/>
                              <a:cs typeface="Times New Roman" panose="02020603050405020304" pitchFamily="18" charset="0"/>
                            </a:rPr>
                            <m:t>1</m:t>
                          </m:r>
                        </m:num>
                        <m:den>
                          <m:r>
                            <a:rPr lang="en-US" sz="3200" b="0" i="1" smtClean="0">
                              <a:latin typeface="Cambria Math" panose="02040503050406030204" pitchFamily="18" charset="0"/>
                              <a:cs typeface="Times New Roman" panose="02020603050405020304" pitchFamily="18" charset="0"/>
                            </a:rPr>
                            <m:t>𝑓</m:t>
                          </m:r>
                        </m:den>
                      </m:f>
                    </m:oMath>
                  </m:oMathPara>
                </a14:m>
                <a:endParaRPr lang="en-TH" sz="3200" dirty="0">
                  <a:latin typeface="Times New Roman" panose="02020603050405020304" pitchFamily="18"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87B00603-4001-E739-1B54-29EAF2A78AA9}"/>
                  </a:ext>
                </a:extLst>
              </p:cNvPr>
              <p:cNvSpPr txBox="1">
                <a:spLocks noRot="1" noChangeAspect="1" noMove="1" noResize="1" noEditPoints="1" noAdjustHandles="1" noChangeArrowheads="1" noChangeShapeType="1" noTextEdit="1"/>
              </p:cNvSpPr>
              <p:nvPr/>
            </p:nvSpPr>
            <p:spPr>
              <a:xfrm>
                <a:off x="2540001" y="4291160"/>
                <a:ext cx="6096000" cy="1103828"/>
              </a:xfrm>
              <a:prstGeom prst="rect">
                <a:avLst/>
              </a:prstGeom>
              <a:blipFill>
                <a:blip r:embed="rId4"/>
                <a:stretch>
                  <a:fillRect b="-12500"/>
                </a:stretch>
              </a:blipFill>
            </p:spPr>
            <p:txBody>
              <a:bodyPr/>
              <a:lstStyle/>
              <a:p>
                <a:r>
                  <a:rPr lang="en-TH">
                    <a:noFill/>
                  </a:rPr>
                  <a:t> </a:t>
                </a:r>
              </a:p>
            </p:txBody>
          </p:sp>
        </mc:Fallback>
      </mc:AlternateContent>
      <p:sp>
        <p:nvSpPr>
          <p:cNvPr id="5" name="TextBox 4">
            <a:extLst>
              <a:ext uri="{FF2B5EF4-FFF2-40B4-BE49-F238E27FC236}">
                <a16:creationId xmlns:a16="http://schemas.microsoft.com/office/drawing/2014/main" id="{51555FFC-4020-3C03-A2E4-5F3325DAD43B}"/>
              </a:ext>
            </a:extLst>
          </p:cNvPr>
          <p:cNvSpPr txBox="1"/>
          <p:nvPr/>
        </p:nvSpPr>
        <p:spPr>
          <a:xfrm>
            <a:off x="9463231" y="2616134"/>
            <a:ext cx="1063337" cy="461665"/>
          </a:xfrm>
          <a:prstGeom prst="rect">
            <a:avLst/>
          </a:prstGeom>
          <a:noFill/>
        </p:spPr>
        <p:txBody>
          <a:bodyPr wrap="square">
            <a:spAutoFit/>
          </a:bodyPr>
          <a:lstStyle/>
          <a:p>
            <a:r>
              <a:rPr lang="th-TH"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Eq 3.</a:t>
            </a:r>
            <a:endParaRPr lang="en-TH" sz="2400" dirty="0"/>
          </a:p>
        </p:txBody>
      </p:sp>
      <p:sp>
        <p:nvSpPr>
          <p:cNvPr id="6" name="TextBox 5">
            <a:extLst>
              <a:ext uri="{FF2B5EF4-FFF2-40B4-BE49-F238E27FC236}">
                <a16:creationId xmlns:a16="http://schemas.microsoft.com/office/drawing/2014/main" id="{A1C474D8-E01F-EABB-0CB4-947509C6AC5D}"/>
              </a:ext>
            </a:extLst>
          </p:cNvPr>
          <p:cNvSpPr txBox="1"/>
          <p:nvPr/>
        </p:nvSpPr>
        <p:spPr>
          <a:xfrm>
            <a:off x="9463232" y="4651304"/>
            <a:ext cx="1063337" cy="461665"/>
          </a:xfrm>
          <a:prstGeom prst="rect">
            <a:avLst/>
          </a:prstGeom>
          <a:noFill/>
        </p:spPr>
        <p:txBody>
          <a:bodyPr wrap="square">
            <a:spAutoFit/>
          </a:bodyPr>
          <a:lstStyle/>
          <a:p>
            <a:r>
              <a:rPr lang="th-TH"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Eq 4.</a:t>
            </a:r>
            <a:endParaRPr lang="en-TH" sz="2400" dirty="0"/>
          </a:p>
        </p:txBody>
      </p:sp>
      <p:pic>
        <p:nvPicPr>
          <p:cNvPr id="7" name="Picture 2" descr="静岡大学｜大学ポートレート">
            <a:extLst>
              <a:ext uri="{FF2B5EF4-FFF2-40B4-BE49-F238E27FC236}">
                <a16:creationId xmlns:a16="http://schemas.microsoft.com/office/drawing/2014/main" id="{6FAA23DA-C33A-E44D-6876-D180A9A8D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6">
            <a:extLst>
              <a:ext uri="{FF2B5EF4-FFF2-40B4-BE49-F238E27FC236}">
                <a16:creationId xmlns:a16="http://schemas.microsoft.com/office/drawing/2014/main" id="{581D24D5-759D-0199-B31A-5E8629F0AF83}"/>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20</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9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66F9E-E2D6-DC44-73A8-FAD5646C3599}"/>
              </a:ext>
            </a:extLst>
          </p:cNvPr>
          <p:cNvPicPr>
            <a:picLocks noChangeAspect="1"/>
          </p:cNvPicPr>
          <p:nvPr/>
        </p:nvPicPr>
        <p:blipFill>
          <a:blip r:embed="rId3"/>
          <a:stretch>
            <a:fillRect/>
          </a:stretch>
        </p:blipFill>
        <p:spPr>
          <a:xfrm>
            <a:off x="6916045" y="3343045"/>
            <a:ext cx="4447800" cy="2541600"/>
          </a:xfrm>
          <a:prstGeom prst="rect">
            <a:avLst/>
          </a:prstGeom>
        </p:spPr>
      </p:pic>
      <p:sp>
        <p:nvSpPr>
          <p:cNvPr id="2" name="Title 1">
            <a:extLst>
              <a:ext uri="{FF2B5EF4-FFF2-40B4-BE49-F238E27FC236}">
                <a16:creationId xmlns:a16="http://schemas.microsoft.com/office/drawing/2014/main" id="{3AF481C2-7F89-1128-84B2-6368A6DD0540}"/>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OnlineSLE</a:t>
            </a:r>
            <a:endParaRPr lang="en-TH" dirty="0"/>
          </a:p>
        </p:txBody>
      </p:sp>
      <p:sp>
        <p:nvSpPr>
          <p:cNvPr id="6" name="Rectangle 5">
            <a:extLst>
              <a:ext uri="{FF2B5EF4-FFF2-40B4-BE49-F238E27FC236}">
                <a16:creationId xmlns:a16="http://schemas.microsoft.com/office/drawing/2014/main" id="{69905392-3D58-614B-6971-479C5E26FB4B}"/>
              </a:ext>
            </a:extLst>
          </p:cNvPr>
          <p:cNvSpPr/>
          <p:nvPr/>
        </p:nvSpPr>
        <p:spPr>
          <a:xfrm>
            <a:off x="3053129" y="1972458"/>
            <a:ext cx="1597307" cy="94834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000" dirty="0">
                <a:latin typeface="Times New Roman" panose="02020603050405020304" pitchFamily="18" charset="0"/>
                <a:cs typeface="Times New Roman" panose="02020603050405020304" pitchFamily="18" charset="0"/>
              </a:rPr>
              <a:t>Peridogram</a:t>
            </a:r>
          </a:p>
          <a:p>
            <a:pPr algn="ctr"/>
            <a:r>
              <a:rPr lang="en-TH" sz="2000" dirty="0">
                <a:latin typeface="Times New Roman" panose="02020603050405020304" pitchFamily="18" charset="0"/>
                <a:cs typeface="Times New Roman" panose="02020603050405020304" pitchFamily="18" charset="0"/>
              </a:rPr>
              <a:t>computation</a:t>
            </a:r>
          </a:p>
        </p:txBody>
      </p:sp>
      <p:sp>
        <p:nvSpPr>
          <p:cNvPr id="13" name="Right Arrow 12">
            <a:extLst>
              <a:ext uri="{FF2B5EF4-FFF2-40B4-BE49-F238E27FC236}">
                <a16:creationId xmlns:a16="http://schemas.microsoft.com/office/drawing/2014/main" id="{025C2C3A-751A-7C04-1B39-FFCCB1E8CB7F}"/>
              </a:ext>
            </a:extLst>
          </p:cNvPr>
          <p:cNvSpPr/>
          <p:nvPr/>
        </p:nvSpPr>
        <p:spPr>
          <a:xfrm>
            <a:off x="2267707" y="2333154"/>
            <a:ext cx="710693" cy="381818"/>
          </a:xfrm>
          <a:prstGeom prs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4" name="Right Arrow 13">
            <a:extLst>
              <a:ext uri="{FF2B5EF4-FFF2-40B4-BE49-F238E27FC236}">
                <a16:creationId xmlns:a16="http://schemas.microsoft.com/office/drawing/2014/main" id="{49F795EC-75DE-60D0-D0F8-31F33CD5E3C3}"/>
              </a:ext>
            </a:extLst>
          </p:cNvPr>
          <p:cNvSpPr/>
          <p:nvPr/>
        </p:nvSpPr>
        <p:spPr>
          <a:xfrm>
            <a:off x="4686014" y="2333154"/>
            <a:ext cx="710693" cy="381818"/>
          </a:xfrm>
          <a:prstGeom prs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pic>
        <p:nvPicPr>
          <p:cNvPr id="17" name="Picture 16">
            <a:extLst>
              <a:ext uri="{FF2B5EF4-FFF2-40B4-BE49-F238E27FC236}">
                <a16:creationId xmlns:a16="http://schemas.microsoft.com/office/drawing/2014/main" id="{17899CF6-E521-D235-ABCB-69EC6B7F3450}"/>
              </a:ext>
            </a:extLst>
          </p:cNvPr>
          <p:cNvPicPr>
            <a:picLocks noChangeAspect="1"/>
          </p:cNvPicPr>
          <p:nvPr/>
        </p:nvPicPr>
        <p:blipFill>
          <a:blip r:embed="rId4"/>
          <a:stretch>
            <a:fillRect/>
          </a:stretch>
        </p:blipFill>
        <p:spPr>
          <a:xfrm>
            <a:off x="850418" y="3276595"/>
            <a:ext cx="4540251" cy="2594429"/>
          </a:xfrm>
          <a:prstGeom prst="rect">
            <a:avLst/>
          </a:prstGeom>
        </p:spPr>
      </p:pic>
      <p:sp>
        <p:nvSpPr>
          <p:cNvPr id="18" name="Rectangle 17">
            <a:extLst>
              <a:ext uri="{FF2B5EF4-FFF2-40B4-BE49-F238E27FC236}">
                <a16:creationId xmlns:a16="http://schemas.microsoft.com/office/drawing/2014/main" id="{85678D7D-5CCD-5602-92B8-643232438D3B}"/>
              </a:ext>
            </a:extLst>
          </p:cNvPr>
          <p:cNvSpPr/>
          <p:nvPr/>
        </p:nvSpPr>
        <p:spPr>
          <a:xfrm>
            <a:off x="2192977" y="1835232"/>
            <a:ext cx="3302420" cy="13577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0" name="TextBox 19">
            <a:extLst>
              <a:ext uri="{FF2B5EF4-FFF2-40B4-BE49-F238E27FC236}">
                <a16:creationId xmlns:a16="http://schemas.microsoft.com/office/drawing/2014/main" id="{AA004F07-96D6-02AE-3CD9-CF2BACAACC0F}"/>
              </a:ext>
            </a:extLst>
          </p:cNvPr>
          <p:cNvSpPr txBox="1"/>
          <p:nvPr/>
        </p:nvSpPr>
        <p:spPr>
          <a:xfrm>
            <a:off x="781143" y="5829940"/>
            <a:ext cx="5412059" cy="461665"/>
          </a:xfrm>
          <a:prstGeom prst="rect">
            <a:avLst/>
          </a:prstGeom>
          <a:noFill/>
        </p:spPr>
        <p:txBody>
          <a:bodyPr wrap="none" rtlCol="0">
            <a:spAutoFit/>
          </a:bodyPr>
          <a:lstStyle/>
          <a:p>
            <a:r>
              <a:rPr lang="en-TH" sz="2400" i="1" dirty="0">
                <a:latin typeface="Times New Roman" panose="02020603050405020304" pitchFamily="18" charset="0"/>
                <a:cs typeface="Times New Roman" panose="02020603050405020304" pitchFamily="18" charset="0"/>
              </a:rPr>
              <a:t>W</a:t>
            </a:r>
            <a:r>
              <a:rPr lang="en-TH" sz="2400" dirty="0">
                <a:latin typeface="Times New Roman" panose="02020603050405020304" pitchFamily="18" charset="0"/>
                <a:cs typeface="Times New Roman" panose="02020603050405020304" pitchFamily="18" charset="0"/>
              </a:rPr>
              <a:t> in the time domain (season length = 20)</a:t>
            </a:r>
          </a:p>
        </p:txBody>
      </p:sp>
      <p:sp>
        <p:nvSpPr>
          <p:cNvPr id="21" name="TextBox 20">
            <a:extLst>
              <a:ext uri="{FF2B5EF4-FFF2-40B4-BE49-F238E27FC236}">
                <a16:creationId xmlns:a16="http://schemas.microsoft.com/office/drawing/2014/main" id="{55E09486-9A0F-F836-F781-E5443EE3BFEA}"/>
              </a:ext>
            </a:extLst>
          </p:cNvPr>
          <p:cNvSpPr txBox="1"/>
          <p:nvPr/>
        </p:nvSpPr>
        <p:spPr>
          <a:xfrm>
            <a:off x="7242460" y="5829940"/>
            <a:ext cx="4451411" cy="461665"/>
          </a:xfrm>
          <a:prstGeom prst="rect">
            <a:avLst/>
          </a:prstGeom>
          <a:noFill/>
        </p:spPr>
        <p:txBody>
          <a:bodyPr wrap="none" rtlCol="0">
            <a:spAutoFit/>
          </a:bodyPr>
          <a:lstStyle/>
          <a:p>
            <a:r>
              <a:rPr lang="en-TH" sz="2400" dirty="0">
                <a:latin typeface="Times New Roman" panose="02020603050405020304" pitchFamily="18" charset="0"/>
                <a:cs typeface="Times New Roman" panose="02020603050405020304" pitchFamily="18" charset="0"/>
              </a:rPr>
              <a:t>Peridogram in the frequcy domain</a:t>
            </a:r>
          </a:p>
        </p:txBody>
      </p:sp>
      <p:sp>
        <p:nvSpPr>
          <p:cNvPr id="3" name="Right Arrow 2">
            <a:extLst>
              <a:ext uri="{FF2B5EF4-FFF2-40B4-BE49-F238E27FC236}">
                <a16:creationId xmlns:a16="http://schemas.microsoft.com/office/drawing/2014/main" id="{AF2AC22F-2226-1AAC-1BA4-2C4812A88E40}"/>
              </a:ext>
            </a:extLst>
          </p:cNvPr>
          <p:cNvSpPr/>
          <p:nvPr/>
        </p:nvSpPr>
        <p:spPr>
          <a:xfrm>
            <a:off x="5675086" y="3987072"/>
            <a:ext cx="1126247" cy="948339"/>
          </a:xfrm>
          <a:prstGeom prs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5" name="TextBox 4">
            <a:extLst>
              <a:ext uri="{FF2B5EF4-FFF2-40B4-BE49-F238E27FC236}">
                <a16:creationId xmlns:a16="http://schemas.microsoft.com/office/drawing/2014/main" id="{43E45100-124B-DB5C-47AB-0F57887ECE6E}"/>
              </a:ext>
            </a:extLst>
          </p:cNvPr>
          <p:cNvSpPr txBox="1"/>
          <p:nvPr/>
        </p:nvSpPr>
        <p:spPr>
          <a:xfrm>
            <a:off x="7906387" y="2295052"/>
            <a:ext cx="2884670" cy="707886"/>
          </a:xfrm>
          <a:prstGeom prst="rect">
            <a:avLst/>
          </a:prstGeom>
          <a:noFill/>
        </p:spPr>
        <p:txBody>
          <a:bodyPr wrap="square">
            <a:spAutoFit/>
          </a:bodyPr>
          <a:lstStyle/>
          <a:p>
            <a:pPr algn="ctr"/>
            <a:r>
              <a:rPr lang="en-TH" sz="2000" dirty="0">
                <a:latin typeface="Times New Roman" panose="02020603050405020304" pitchFamily="18" charset="0"/>
                <a:cs typeface="Times New Roman" panose="02020603050405020304" pitchFamily="18" charset="0"/>
              </a:rPr>
              <a:t>Season length at timestamp </a:t>
            </a:r>
            <a:r>
              <a:rPr lang="en-TH" sz="2000" i="1" dirty="0">
                <a:latin typeface="Times New Roman" panose="02020603050405020304" pitchFamily="18" charset="0"/>
                <a:cs typeface="Times New Roman" panose="02020603050405020304" pitchFamily="18" charset="0"/>
              </a:rPr>
              <a:t>t</a:t>
            </a:r>
          </a:p>
        </p:txBody>
      </p:sp>
      <p:sp>
        <p:nvSpPr>
          <p:cNvPr id="19" name="Right Arrow 18">
            <a:extLst>
              <a:ext uri="{FF2B5EF4-FFF2-40B4-BE49-F238E27FC236}">
                <a16:creationId xmlns:a16="http://schemas.microsoft.com/office/drawing/2014/main" id="{C7E18F12-5A0F-CC7E-001F-EF4ECF28239F}"/>
              </a:ext>
            </a:extLst>
          </p:cNvPr>
          <p:cNvSpPr/>
          <p:nvPr/>
        </p:nvSpPr>
        <p:spPr>
          <a:xfrm>
            <a:off x="7596096" y="2333888"/>
            <a:ext cx="710693" cy="381818"/>
          </a:xfrm>
          <a:prstGeom prs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pic>
        <p:nvPicPr>
          <p:cNvPr id="9" name="Picture 2" descr="静岡大学｜大学ポートレート">
            <a:extLst>
              <a:ext uri="{FF2B5EF4-FFF2-40B4-BE49-F238E27FC236}">
                <a16:creationId xmlns:a16="http://schemas.microsoft.com/office/drawing/2014/main" id="{23846544-14E1-0C6A-322D-FC33C3FD17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6555E96-2C33-B21A-6B9B-6FA1442C747A}"/>
              </a:ext>
            </a:extLst>
          </p:cNvPr>
          <p:cNvSpPr/>
          <p:nvPr/>
        </p:nvSpPr>
        <p:spPr>
          <a:xfrm>
            <a:off x="5651318" y="2020719"/>
            <a:ext cx="1745848" cy="94834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Identify </a:t>
            </a:r>
          </a:p>
          <a:p>
            <a:pPr algn="ctr"/>
            <a:r>
              <a:rPr lang="en-US" sz="2000" dirty="0">
                <a:latin typeface="Times New Roman" panose="02020603050405020304" pitchFamily="18" charset="0"/>
                <a:cs typeface="Times New Roman" panose="02020603050405020304" pitchFamily="18" charset="0"/>
              </a:rPr>
              <a:t>season length</a:t>
            </a:r>
            <a:endParaRPr lang="en-TH" sz="20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0815C37A-B325-9C22-8109-17E2F2DA7DD3}"/>
              </a:ext>
            </a:extLst>
          </p:cNvPr>
          <p:cNvSpPr/>
          <p:nvPr/>
        </p:nvSpPr>
        <p:spPr>
          <a:xfrm>
            <a:off x="5591250" y="1835232"/>
            <a:ext cx="4817346" cy="13377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pic>
        <p:nvPicPr>
          <p:cNvPr id="16" name="Picture 15">
            <a:extLst>
              <a:ext uri="{FF2B5EF4-FFF2-40B4-BE49-F238E27FC236}">
                <a16:creationId xmlns:a16="http://schemas.microsoft.com/office/drawing/2014/main" id="{150AC014-677F-10BF-F1B2-EF15FD87B803}"/>
              </a:ext>
            </a:extLst>
          </p:cNvPr>
          <p:cNvPicPr>
            <a:picLocks noChangeAspect="1"/>
          </p:cNvPicPr>
          <p:nvPr/>
        </p:nvPicPr>
        <p:blipFill>
          <a:blip r:embed="rId6"/>
          <a:stretch>
            <a:fillRect/>
          </a:stretch>
        </p:blipFill>
        <p:spPr>
          <a:xfrm>
            <a:off x="6916045" y="3324058"/>
            <a:ext cx="4447800" cy="2541600"/>
          </a:xfrm>
          <a:prstGeom prst="rect">
            <a:avLst/>
          </a:prstGeom>
        </p:spPr>
      </p:pic>
      <p:sp>
        <p:nvSpPr>
          <p:cNvPr id="22" name="Rectangular Callout 21">
            <a:extLst>
              <a:ext uri="{FF2B5EF4-FFF2-40B4-BE49-F238E27FC236}">
                <a16:creationId xmlns:a16="http://schemas.microsoft.com/office/drawing/2014/main" id="{ECC1B4E6-876F-10AA-4D8E-32F6578AA657}"/>
              </a:ext>
            </a:extLst>
          </p:cNvPr>
          <p:cNvSpPr/>
          <p:nvPr/>
        </p:nvSpPr>
        <p:spPr>
          <a:xfrm>
            <a:off x="5299616" y="4229508"/>
            <a:ext cx="2000015" cy="995707"/>
          </a:xfrm>
          <a:prstGeom prst="wedgeRectCallout">
            <a:avLst>
              <a:gd name="adj1" fmla="val 89497"/>
              <a:gd name="adj2" fmla="val -117834"/>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TH" sz="2800" dirty="0">
                <a:latin typeface="Times New Roman" panose="02020603050405020304" pitchFamily="18" charset="0"/>
                <a:cs typeface="Times New Roman" panose="02020603050405020304" pitchFamily="18" charset="0"/>
              </a:rPr>
              <a:t>m = 1/0.05 </a:t>
            </a:r>
          </a:p>
          <a:p>
            <a:r>
              <a:rPr lang="en-TH" sz="2800" dirty="0">
                <a:latin typeface="Times New Roman" panose="02020603050405020304" pitchFamily="18" charset="0"/>
                <a:cs typeface="Times New Roman" panose="02020603050405020304" pitchFamily="18" charset="0"/>
              </a:rPr>
              <a:t>     = 20</a:t>
            </a:r>
          </a:p>
        </p:txBody>
      </p:sp>
      <p:sp>
        <p:nvSpPr>
          <p:cNvPr id="23" name="Slide Number Placeholder 6">
            <a:extLst>
              <a:ext uri="{FF2B5EF4-FFF2-40B4-BE49-F238E27FC236}">
                <a16:creationId xmlns:a16="http://schemas.microsoft.com/office/drawing/2014/main" id="{593B25B8-95D9-C2D2-456E-904C06B21D76}"/>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21</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582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xit" presetSubtype="0" fill="hold" grpId="0" nodeType="with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3" grpId="0" animBg="1"/>
      <p:bldP spid="15"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BD7F-7FF8-E675-000D-1FD337090A2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endParaRPr lang="en-TH"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98A55CC6-FB62-747D-9E8A-2B43BFFD2679}"/>
              </a:ext>
            </a:extLst>
          </p:cNvPr>
          <p:cNvSpPr>
            <a:spLocks noGrp="1"/>
          </p:cNvSpPr>
          <p:nvPr>
            <p:ph idx="1"/>
          </p:nvPr>
        </p:nvSpPr>
        <p:spPr/>
        <p:txBody>
          <a:bodyPr>
            <a:normAutofit/>
          </a:bodyPr>
          <a:lstStyle/>
          <a:p>
            <a:r>
              <a:rPr lang="en-TH" sz="3200" dirty="0">
                <a:solidFill>
                  <a:schemeClr val="bg2">
                    <a:lumMod val="75000"/>
                  </a:schemeClr>
                </a:solidFill>
                <a:latin typeface="Times New Roman" panose="02020603050405020304" pitchFamily="18" charset="0"/>
                <a:cs typeface="Times New Roman" panose="02020603050405020304" pitchFamily="18" charset="0"/>
              </a:rPr>
              <a:t>Backgroud and motivation</a:t>
            </a:r>
          </a:p>
          <a:p>
            <a:r>
              <a:rPr lang="en-US" sz="3200" dirty="0">
                <a:solidFill>
                  <a:schemeClr val="bg2">
                    <a:lumMod val="75000"/>
                  </a:schemeClr>
                </a:solidFill>
                <a:latin typeface="Times New Roman" panose="02020603050405020304" pitchFamily="18" charset="0"/>
                <a:cs typeface="Times New Roman" panose="02020603050405020304" pitchFamily="18" charset="0"/>
              </a:rPr>
              <a:t>Related works</a:t>
            </a:r>
            <a:endParaRPr lang="en-TH" sz="3200" dirty="0">
              <a:solidFill>
                <a:schemeClr val="bg2">
                  <a:lumMod val="75000"/>
                </a:schemeClr>
              </a:solidFill>
              <a:latin typeface="Times New Roman" panose="02020603050405020304" pitchFamily="18" charset="0"/>
              <a:cs typeface="Times New Roman" panose="02020603050405020304" pitchFamily="18" charset="0"/>
            </a:endParaRPr>
          </a:p>
          <a:p>
            <a:r>
              <a:rPr lang="en-TH" sz="3200" dirty="0">
                <a:solidFill>
                  <a:schemeClr val="bg2">
                    <a:lumMod val="75000"/>
                  </a:schemeClr>
                </a:solidFill>
                <a:latin typeface="Times New Roman" panose="02020603050405020304" pitchFamily="18" charset="0"/>
                <a:cs typeface="Times New Roman" panose="02020603050405020304" pitchFamily="18" charset="0"/>
              </a:rPr>
              <a:t>Proposed online season length estimation method</a:t>
            </a:r>
          </a:p>
          <a:p>
            <a:r>
              <a:rPr lang="en-TH" sz="3200" dirty="0">
                <a:latin typeface="Times New Roman" panose="02020603050405020304" pitchFamily="18" charset="0"/>
                <a:cs typeface="Times New Roman" panose="02020603050405020304" pitchFamily="18" charset="0"/>
              </a:rPr>
              <a:t>Experiment</a:t>
            </a:r>
            <a:r>
              <a:rPr lang="th-TH"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results</a:t>
            </a:r>
            <a:endParaRPr lang="th-TH" sz="3200" dirty="0">
              <a:latin typeface="Times New Roman" panose="02020603050405020304" pitchFamily="18" charset="0"/>
              <a:cs typeface="Times New Roman" panose="02020603050405020304" pitchFamily="18" charset="0"/>
            </a:endParaRPr>
          </a:p>
          <a:p>
            <a:r>
              <a:rPr lang="en-TH" sz="3200" dirty="0">
                <a:solidFill>
                  <a:schemeClr val="bg2">
                    <a:lumMod val="75000"/>
                  </a:schemeClr>
                </a:solidFill>
                <a:latin typeface="Times New Roman" panose="02020603050405020304" pitchFamily="18" charset="0"/>
                <a:cs typeface="Times New Roman" panose="02020603050405020304" pitchFamily="18" charset="0"/>
              </a:rPr>
              <a:t>Conclusions</a:t>
            </a:r>
          </a:p>
        </p:txBody>
      </p:sp>
      <p:pic>
        <p:nvPicPr>
          <p:cNvPr id="3" name="Picture 2" descr="静岡大学｜大学ポートレート">
            <a:extLst>
              <a:ext uri="{FF2B5EF4-FFF2-40B4-BE49-F238E27FC236}">
                <a16:creationId xmlns:a16="http://schemas.microsoft.com/office/drawing/2014/main" id="{9BE868EA-2199-893D-95C2-10AA3E0D8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6">
            <a:extLst>
              <a:ext uri="{FF2B5EF4-FFF2-40B4-BE49-F238E27FC236}">
                <a16:creationId xmlns:a16="http://schemas.microsoft.com/office/drawing/2014/main" id="{3253BC69-F021-8630-1DF4-F34B1C9094E8}"/>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22</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3662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1E69-854A-0D34-0EF7-F2D49D71F5FA}"/>
              </a:ext>
            </a:extLst>
          </p:cNvPr>
          <p:cNvSpPr>
            <a:spLocks noGrp="1"/>
          </p:cNvSpPr>
          <p:nvPr>
            <p:ph type="title"/>
          </p:nvPr>
        </p:nvSpPr>
        <p:spPr/>
        <p:txBody>
          <a:bodyPr/>
          <a:lstStyle/>
          <a:p>
            <a:r>
              <a:rPr lang="en-TH" sz="4400" dirty="0">
                <a:latin typeface="Times New Roman" panose="02020603050405020304" pitchFamily="18" charset="0"/>
                <a:cs typeface="Times New Roman" panose="02020603050405020304" pitchFamily="18" charset="0"/>
              </a:rPr>
              <a:t>Experiments</a:t>
            </a:r>
            <a:r>
              <a:rPr lang="en-TH" dirty="0">
                <a:latin typeface="Times New Roman" panose="02020603050405020304" pitchFamily="18" charset="0"/>
                <a:cs typeface="Times New Roman" panose="02020603050405020304" pitchFamily="18" charset="0"/>
              </a:rPr>
              <a:t> setting</a:t>
            </a:r>
          </a:p>
        </p:txBody>
      </p:sp>
      <p:sp>
        <p:nvSpPr>
          <p:cNvPr id="3" name="Content Placeholder 2">
            <a:extLst>
              <a:ext uri="{FF2B5EF4-FFF2-40B4-BE49-F238E27FC236}">
                <a16:creationId xmlns:a16="http://schemas.microsoft.com/office/drawing/2014/main" id="{C03DBC59-975F-CF2D-8B9B-CEFB5AE67E7B}"/>
              </a:ext>
            </a:extLst>
          </p:cNvPr>
          <p:cNvSpPr>
            <a:spLocks noGrp="1"/>
          </p:cNvSpPr>
          <p:nvPr>
            <p:ph idx="1"/>
          </p:nvPr>
        </p:nvSpPr>
        <p:spPr>
          <a:xfrm>
            <a:off x="941113" y="2094409"/>
            <a:ext cx="10533779" cy="3024891"/>
          </a:xfrm>
        </p:spPr>
        <p:txBody>
          <a:bodyPr>
            <a:noAutofit/>
          </a:bodyPr>
          <a:lstStyle/>
          <a:p>
            <a:r>
              <a:rPr lang="en-TH" dirty="0">
                <a:latin typeface="Times New Roman" panose="02020603050405020304" pitchFamily="18" charset="0"/>
                <a:cs typeface="Times New Roman" panose="02020603050405020304" pitchFamily="18" charset="0"/>
              </a:rPr>
              <a:t>Dataset:</a:t>
            </a:r>
          </a:p>
          <a:p>
            <a:pPr lvl="1"/>
            <a:r>
              <a:rPr lang="en-US" sz="2800" dirty="0">
                <a:latin typeface="Times New Roman" panose="02020603050405020304" pitchFamily="18" charset="0"/>
                <a:cs typeface="Times New Roman" panose="02020603050405020304" pitchFamily="18" charset="0"/>
              </a:rPr>
              <a:t>We utilized eight </a:t>
            </a:r>
            <a:r>
              <a:rPr lang="en-TH" sz="2800" dirty="0">
                <a:latin typeface="Times New Roman" panose="02020603050405020304" pitchFamily="18" charset="0"/>
                <a:cs typeface="Times New Roman" panose="02020603050405020304" pitchFamily="18" charset="0"/>
              </a:rPr>
              <a:t>synthetic and two </a:t>
            </a:r>
            <a:r>
              <a:rPr lang="en-US" sz="2800" dirty="0">
                <a:latin typeface="Times New Roman" panose="02020603050405020304" pitchFamily="18" charset="0"/>
                <a:cs typeface="Times New Roman" panose="02020603050405020304" pitchFamily="18" charset="0"/>
              </a:rPr>
              <a:t>real-world datasets.</a:t>
            </a:r>
            <a:endParaRPr lang="th-TH" sz="2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Existing methods: </a:t>
            </a:r>
          </a:p>
          <a:p>
            <a:pPr lvl="1"/>
            <a:r>
              <a:rPr lang="en-US" sz="2800" dirty="0">
                <a:latin typeface="Times New Roman" panose="02020603050405020304" pitchFamily="18" charset="0"/>
                <a:cs typeface="Times New Roman" panose="02020603050405020304" pitchFamily="18" charset="0"/>
              </a:rPr>
              <a:t>We utilized three methods and </a:t>
            </a:r>
            <a:r>
              <a:rPr lang="en-US" sz="2800" dirty="0" err="1">
                <a:latin typeface="Times New Roman" panose="02020603050405020304" pitchFamily="18" charset="0"/>
                <a:cs typeface="Times New Roman" panose="02020603050405020304" pitchFamily="18" charset="0"/>
              </a:rPr>
              <a:t>OnlineSLE</a:t>
            </a:r>
            <a:r>
              <a:rPr lang="en-US" sz="2800" dirty="0">
                <a:latin typeface="Times New Roman" panose="02020603050405020304" pitchFamily="18" charset="0"/>
                <a:cs typeface="Times New Roman" panose="02020603050405020304" pitchFamily="18" charset="0"/>
              </a:rPr>
              <a:t> for this evaluation*.</a:t>
            </a:r>
          </a:p>
          <a:p>
            <a:r>
              <a:rPr lang="en-TH" dirty="0">
                <a:latin typeface="Times New Roman" panose="02020603050405020304" pitchFamily="18" charset="0"/>
                <a:cs typeface="Times New Roman" panose="02020603050405020304" pitchFamily="18" charset="0"/>
              </a:rPr>
              <a:t>Test enviroment: </a:t>
            </a:r>
          </a:p>
          <a:p>
            <a:pPr lvl="1"/>
            <a:r>
              <a:rPr lang="en-US" sz="2800" dirty="0">
                <a:effectLst/>
                <a:latin typeface="Times New Roman" panose="02020603050405020304" pitchFamily="18" charset="0"/>
                <a:cs typeface="Times New Roman" panose="02020603050405020304" pitchFamily="18" charset="0"/>
              </a:rPr>
              <a:t>MacBook Air (2022) with 8 CPU cores (M2) 16 GB RAM</a:t>
            </a:r>
          </a:p>
        </p:txBody>
      </p:sp>
      <p:sp>
        <p:nvSpPr>
          <p:cNvPr id="5" name="TextBox 4">
            <a:extLst>
              <a:ext uri="{FF2B5EF4-FFF2-40B4-BE49-F238E27FC236}">
                <a16:creationId xmlns:a16="http://schemas.microsoft.com/office/drawing/2014/main" id="{71180CCF-82DC-30D8-8696-74BE71C01B6F}"/>
              </a:ext>
            </a:extLst>
          </p:cNvPr>
          <p:cNvSpPr txBox="1"/>
          <p:nvPr/>
        </p:nvSpPr>
        <p:spPr>
          <a:xfrm>
            <a:off x="484739" y="5598219"/>
            <a:ext cx="11446525" cy="1077218"/>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Three methods are appeared in as follows: </a:t>
            </a:r>
            <a:endParaRPr lang="en-TH" sz="1600" dirty="0">
              <a:latin typeface="Times New Roman" panose="02020603050405020304" pitchFamily="18" charset="0"/>
              <a:cs typeface="Times New Roman" panose="02020603050405020304" pitchFamily="18" charset="0"/>
            </a:endParaRPr>
          </a:p>
          <a:p>
            <a:r>
              <a:rPr lang="en-TH" sz="1600" dirty="0">
                <a:latin typeface="Times New Roman" panose="02020603050405020304" pitchFamily="18" charset="0"/>
                <a:cs typeface="Times New Roman" panose="02020603050405020304" pitchFamily="18" charset="0"/>
              </a:rPr>
              <a:t>[1] J. Paparrizos et. al., “TSB-UAD: an end-to-end benchmark suite for univariate time-series anomaly detection”, VLDB, 15(8) , 2022.</a:t>
            </a:r>
          </a:p>
          <a:p>
            <a:r>
              <a:rPr lang="en-TH" sz="1600" dirty="0">
                <a:latin typeface="Times New Roman" panose="02020603050405020304" pitchFamily="18" charset="0"/>
                <a:cs typeface="Times New Roman" panose="02020603050405020304" pitchFamily="18" charset="0"/>
              </a:rPr>
              <a:t>[2] M. Toller et. al., “SAZED: parameter-free domain-agnostic season length estimation in time series data”, </a:t>
            </a:r>
            <a:r>
              <a:rPr lang="en-US" sz="1600" dirty="0">
                <a:latin typeface="Times New Roman" panose="02020603050405020304" pitchFamily="18" charset="0"/>
                <a:cs typeface="Times New Roman" panose="02020603050405020304" pitchFamily="18" charset="0"/>
              </a:rPr>
              <a:t>DMKD</a:t>
            </a:r>
            <a:r>
              <a:rPr lang="en-TH" sz="1600" dirty="0">
                <a:latin typeface="Times New Roman" panose="02020603050405020304" pitchFamily="18" charset="0"/>
                <a:cs typeface="Times New Roman" panose="02020603050405020304" pitchFamily="18" charset="0"/>
              </a:rPr>
              <a:t>, 33(6), 2019.</a:t>
            </a:r>
          </a:p>
          <a:p>
            <a:r>
              <a:rPr lang="en-TH" sz="1600" dirty="0">
                <a:latin typeface="Times New Roman" panose="02020603050405020304" pitchFamily="18" charset="0"/>
                <a:cs typeface="Times New Roman" panose="02020603050405020304" pitchFamily="18" charset="0"/>
              </a:rPr>
              <a:t>[3] M. Vlachos, P. Yu, and V. Castelli, “On periodicity detection and structural periodic similarity”. SDM, 2005.</a:t>
            </a:r>
          </a:p>
        </p:txBody>
      </p:sp>
      <p:pic>
        <p:nvPicPr>
          <p:cNvPr id="6" name="Picture 2" descr="静岡大学｜大学ポートレート">
            <a:extLst>
              <a:ext uri="{FF2B5EF4-FFF2-40B4-BE49-F238E27FC236}">
                <a16:creationId xmlns:a16="http://schemas.microsoft.com/office/drawing/2014/main" id="{478839B9-07D5-3C50-5194-F922F4CF7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81DC037-443D-5AAF-C2BD-6D68A29D2D2A}"/>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23</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81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2E8A-8705-1673-50B1-AF9AB2CFDFD1}"/>
              </a:ext>
            </a:extLst>
          </p:cNvPr>
          <p:cNvSpPr>
            <a:spLocks noGrp="1"/>
          </p:cNvSpPr>
          <p:nvPr>
            <p:ph type="title"/>
          </p:nvPr>
        </p:nvSpPr>
        <p:spPr/>
        <p:txBody>
          <a:bodyPr/>
          <a:lstStyle/>
          <a:p>
            <a:r>
              <a:rPr lang="en-TH" dirty="0">
                <a:latin typeface="Times New Roman" panose="02020603050405020304" pitchFamily="18" charset="0"/>
                <a:cs typeface="Times New Roman" panose="02020603050405020304" pitchFamily="18" charset="0"/>
              </a:rPr>
              <a:t>Synthetic datasets</a:t>
            </a:r>
          </a:p>
        </p:txBody>
      </p:sp>
      <p:sp>
        <p:nvSpPr>
          <p:cNvPr id="3" name="Content Placeholder 2">
            <a:extLst>
              <a:ext uri="{FF2B5EF4-FFF2-40B4-BE49-F238E27FC236}">
                <a16:creationId xmlns:a16="http://schemas.microsoft.com/office/drawing/2014/main" id="{38F1B37B-D58A-AD88-09B2-11E67891A51E}"/>
              </a:ext>
            </a:extLst>
          </p:cNvPr>
          <p:cNvSpPr>
            <a:spLocks noGrp="1"/>
          </p:cNvSpPr>
          <p:nvPr>
            <p:ph idx="1"/>
          </p:nvPr>
        </p:nvSpPr>
        <p:spPr>
          <a:xfrm>
            <a:off x="838200" y="1825625"/>
            <a:ext cx="10921678" cy="4351338"/>
          </a:xfrm>
        </p:spPr>
        <p:txBody>
          <a:bodyPr>
            <a:normAutofit/>
          </a:bodyPr>
          <a:lstStyle/>
          <a:p>
            <a:r>
              <a:rPr lang="en-US" sz="3200" b="0" i="0" dirty="0">
                <a:effectLst/>
                <a:latin typeface="Times New Roman" panose="02020603050405020304" pitchFamily="18" charset="0"/>
                <a:cs typeface="Times New Roman" panose="02020603050405020304" pitchFamily="18" charset="0"/>
              </a:rPr>
              <a:t>We generated eight synthetic datasets and injected random Gaussian noise into each dataset.</a:t>
            </a:r>
            <a:br>
              <a:rPr lang="en-US" sz="3200" dirty="0">
                <a:latin typeface="Times New Roman" panose="02020603050405020304" pitchFamily="18" charset="0"/>
                <a:cs typeface="Times New Roman" panose="02020603050405020304" pitchFamily="18" charset="0"/>
              </a:rPr>
            </a:br>
            <a:endParaRPr lang="en-TH" sz="3200" dirty="0">
              <a:latin typeface="Times New Roman" panose="02020603050405020304" pitchFamily="18" charset="0"/>
              <a:cs typeface="Times New Roman" panose="02020603050405020304" pitchFamily="18" charset="0"/>
            </a:endParaRPr>
          </a:p>
        </p:txBody>
      </p:sp>
      <p:pic>
        <p:nvPicPr>
          <p:cNvPr id="6" name="Picture 5" descr="A group of blue sound waves&#10;&#10;Description automatically generated">
            <a:extLst>
              <a:ext uri="{FF2B5EF4-FFF2-40B4-BE49-F238E27FC236}">
                <a16:creationId xmlns:a16="http://schemas.microsoft.com/office/drawing/2014/main" id="{6F35CD18-B498-E4F2-C683-24FF7D13E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93866"/>
            <a:ext cx="10361502" cy="3996349"/>
          </a:xfrm>
          <a:prstGeom prst="rect">
            <a:avLst/>
          </a:prstGeom>
        </p:spPr>
      </p:pic>
      <p:pic>
        <p:nvPicPr>
          <p:cNvPr id="5" name="Picture 2" descr="静岡大学｜大学ポートレート">
            <a:extLst>
              <a:ext uri="{FF2B5EF4-FFF2-40B4-BE49-F238E27FC236}">
                <a16:creationId xmlns:a16="http://schemas.microsoft.com/office/drawing/2014/main" id="{B1E4D2F4-FF51-3219-A53D-82ECAB09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647B8C3A-E498-0A87-2015-8FF35523DA2C}"/>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24</a:t>
            </a:fld>
            <a:endParaRPr lang="en-US" sz="18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14D0C1A7-7DA1-516A-182D-D28E104473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62" y="2876723"/>
            <a:ext cx="10785178" cy="396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5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57C9-2A32-F0C2-8F78-B907C5666B2D}"/>
              </a:ext>
            </a:extLst>
          </p:cNvPr>
          <p:cNvSpPr>
            <a:spLocks noGrp="1"/>
          </p:cNvSpPr>
          <p:nvPr>
            <p:ph type="title"/>
          </p:nvPr>
        </p:nvSpPr>
        <p:spPr/>
        <p:txBody>
          <a:bodyPr/>
          <a:lstStyle/>
          <a:p>
            <a:r>
              <a:rPr lang="en-TH" dirty="0">
                <a:latin typeface="Times New Roman" panose="02020603050405020304" pitchFamily="18" charset="0"/>
                <a:cs typeface="Times New Roman" panose="02020603050405020304" pitchFamily="18" charset="0"/>
              </a:rPr>
              <a:t>Real-world datasets</a:t>
            </a:r>
          </a:p>
        </p:txBody>
      </p:sp>
      <p:pic>
        <p:nvPicPr>
          <p:cNvPr id="6" name="Content Placeholder 5" descr="A close-up of a graph&#10;&#10;Description automatically generated">
            <a:extLst>
              <a:ext uri="{FF2B5EF4-FFF2-40B4-BE49-F238E27FC236}">
                <a16:creationId xmlns:a16="http://schemas.microsoft.com/office/drawing/2014/main" id="{CFF68E59-E809-D42D-0048-70DE63024A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8193" y="3193331"/>
            <a:ext cx="7817618" cy="3132958"/>
          </a:xfrm>
        </p:spPr>
      </p:pic>
      <p:sp>
        <p:nvSpPr>
          <p:cNvPr id="7" name="Content Placeholder 2">
            <a:extLst>
              <a:ext uri="{FF2B5EF4-FFF2-40B4-BE49-F238E27FC236}">
                <a16:creationId xmlns:a16="http://schemas.microsoft.com/office/drawing/2014/main" id="{C4852A76-5592-F11E-A51A-F3B88BF08F9A}"/>
              </a:ext>
            </a:extLst>
          </p:cNvPr>
          <p:cNvSpPr txBox="1">
            <a:spLocks/>
          </p:cNvSpPr>
          <p:nvPr/>
        </p:nvSpPr>
        <p:spPr>
          <a:xfrm>
            <a:off x="838200" y="1749425"/>
            <a:ext cx="10921678" cy="4351338"/>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r>
              <a:rPr lang="en-US" sz="2800" dirty="0">
                <a:latin typeface="Times New Roman" panose="02020603050405020304" pitchFamily="18" charset="0"/>
                <a:cs typeface="Times New Roman" panose="02020603050405020304" pitchFamily="18" charset="0"/>
              </a:rPr>
              <a:t>We utilized two real-world datasets:</a:t>
            </a:r>
            <a:r>
              <a:rPr lang="en-TH"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Electrocardiogram (ECG) and Atrial Blood Pressure (ABP)[5].</a:t>
            </a:r>
          </a:p>
          <a:p>
            <a:r>
              <a:rPr lang="en-US" sz="2800" dirty="0">
                <a:latin typeface="Times New Roman" panose="02020603050405020304" pitchFamily="18" charset="0"/>
                <a:cs typeface="Times New Roman" panose="02020603050405020304" pitchFamily="18" charset="0"/>
              </a:rPr>
              <a:t>Red lines refers that tilt table was rapidly rotated to the stand-up position</a:t>
            </a:r>
          </a:p>
        </p:txBody>
      </p:sp>
      <p:pic>
        <p:nvPicPr>
          <p:cNvPr id="3074" name="Picture 2" descr="A tilt table being rapidly rotated to the stand-up position. The focus is on the table and its movement, with minimal background elements to emphasize the action. The tilt table should be depicted in a medical setting, with a patient strapped to it, showing the swift upward rotation.">
            <a:extLst>
              <a:ext uri="{FF2B5EF4-FFF2-40B4-BE49-F238E27FC236}">
                <a16:creationId xmlns:a16="http://schemas.microsoft.com/office/drawing/2014/main" id="{36F02550-4943-49A4-7D37-8B6AE1AFA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0028" y="3370464"/>
            <a:ext cx="2781348" cy="2781348"/>
          </a:xfrm>
          <a:prstGeom prst="rect">
            <a:avLst/>
          </a:prstGeom>
          <a:noFill/>
          <a:extLst>
            <a:ext uri="{909E8E84-426E-40DD-AFC4-6F175D3DCCD1}">
              <a14:hiddenFill xmlns:a14="http://schemas.microsoft.com/office/drawing/2010/main">
                <a:solidFill>
                  <a:srgbClr val="FFFFFF"/>
                </a:solidFill>
              </a14:hiddenFill>
            </a:ext>
          </a:extLst>
        </p:spPr>
      </p:pic>
      <p:sp>
        <p:nvSpPr>
          <p:cNvPr id="8" name="Bent Arrow 7">
            <a:extLst>
              <a:ext uri="{FF2B5EF4-FFF2-40B4-BE49-F238E27FC236}">
                <a16:creationId xmlns:a16="http://schemas.microsoft.com/office/drawing/2014/main" id="{198B45EE-6DEF-A731-3FA5-732F154119F0}"/>
              </a:ext>
            </a:extLst>
          </p:cNvPr>
          <p:cNvSpPr/>
          <p:nvPr/>
        </p:nvSpPr>
        <p:spPr>
          <a:xfrm rot="13633546" flipV="1">
            <a:off x="10874060" y="3824382"/>
            <a:ext cx="847039" cy="96494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latin typeface="Times New Roman" panose="02020603050405020304" pitchFamily="18" charset="0"/>
              <a:cs typeface="Times New Roman" panose="02020603050405020304" pitchFamily="18" charset="0"/>
            </a:endParaRPr>
          </a:p>
        </p:txBody>
      </p:sp>
      <p:pic>
        <p:nvPicPr>
          <p:cNvPr id="3" name="Picture 2" descr="静岡大学｜大学ポートレート">
            <a:extLst>
              <a:ext uri="{FF2B5EF4-FFF2-40B4-BE49-F238E27FC236}">
                <a16:creationId xmlns:a16="http://schemas.microsoft.com/office/drawing/2014/main" id="{0B36316E-8EA0-2F32-06E4-7E14728203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6">
            <a:extLst>
              <a:ext uri="{FF2B5EF4-FFF2-40B4-BE49-F238E27FC236}">
                <a16:creationId xmlns:a16="http://schemas.microsoft.com/office/drawing/2014/main" id="{79F0D929-836F-6E73-9D6B-58C7E6A638E1}"/>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25</a:t>
            </a:fld>
            <a:endParaRPr lang="en-US" sz="18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816B704-C371-D333-4866-0DA89075DA56}"/>
              </a:ext>
            </a:extLst>
          </p:cNvPr>
          <p:cNvSpPr txBox="1"/>
          <p:nvPr/>
        </p:nvSpPr>
        <p:spPr>
          <a:xfrm>
            <a:off x="838200" y="6320381"/>
            <a:ext cx="10027920" cy="523220"/>
          </a:xfrm>
          <a:prstGeom prst="rect">
            <a:avLst/>
          </a:prstGeom>
          <a:noFill/>
        </p:spPr>
        <p:txBody>
          <a:bodyPr wrap="square">
            <a:spAutoFit/>
          </a:bodyPr>
          <a:lstStyle/>
          <a:p>
            <a:r>
              <a:rPr lang="en-US" sz="1400" dirty="0">
                <a:effectLst/>
                <a:latin typeface="Times New Roman" panose="02020603050405020304" pitchFamily="18" charset="0"/>
                <a:cs typeface="Times New Roman" panose="02020603050405020304" pitchFamily="18" charset="0"/>
              </a:rPr>
              <a:t>[5] S. </a:t>
            </a:r>
            <a:r>
              <a:rPr lang="en-US" sz="1400" dirty="0" err="1">
                <a:effectLst/>
                <a:latin typeface="Times New Roman" panose="02020603050405020304" pitchFamily="18" charset="0"/>
                <a:cs typeface="Times New Roman" panose="02020603050405020304" pitchFamily="18" charset="0"/>
              </a:rPr>
              <a:t>Gharghabi</a:t>
            </a:r>
            <a:r>
              <a:rPr lang="en-US" sz="1400" dirty="0">
                <a:effectLst/>
                <a:latin typeface="Times New Roman" panose="02020603050405020304" pitchFamily="18" charset="0"/>
                <a:cs typeface="Times New Roman" panose="02020603050405020304" pitchFamily="18" charset="0"/>
              </a:rPr>
              <a:t>, Y. Ding, C.-C. M. Yeh, K. </a:t>
            </a:r>
            <a:r>
              <a:rPr lang="en-US" sz="1400" dirty="0" err="1">
                <a:effectLst/>
                <a:latin typeface="Times New Roman" panose="02020603050405020304" pitchFamily="18" charset="0"/>
                <a:cs typeface="Times New Roman" panose="02020603050405020304" pitchFamily="18" charset="0"/>
              </a:rPr>
              <a:t>Kamgar</a:t>
            </a:r>
            <a:r>
              <a:rPr lang="en-US" sz="1400" dirty="0">
                <a:effectLst/>
                <a:latin typeface="Times New Roman" panose="02020603050405020304" pitchFamily="18" charset="0"/>
                <a:cs typeface="Times New Roman" panose="02020603050405020304" pitchFamily="18" charset="0"/>
              </a:rPr>
              <a:t>, L. Ulanova, and</a:t>
            </a:r>
            <a:r>
              <a:rPr lang="en-US" sz="1400" dirty="0">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E. Keogh, “Matrix profile VIII: Domain agnostic online semantic segmentation at superhuman performance levels</a:t>
            </a:r>
            <a:r>
              <a:rPr lang="en-US" sz="1400" dirty="0">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ICDM, 2017</a:t>
            </a:r>
            <a:r>
              <a:rPr lang="en-US" sz="1400" dirty="0">
                <a:latin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3211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89B52B-A0C1-9171-2A64-2B2E361B3239}"/>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Evaluation metrics</a:t>
            </a:r>
            <a:endParaRPr lang="en-TH"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7BA28B-40CB-974F-746C-7E67AC378600}"/>
              </a:ext>
            </a:extLst>
          </p:cNvPr>
          <p:cNvSpPr>
            <a:spLocks noGrp="1"/>
          </p:cNvSpPr>
          <p:nvPr>
            <p:ph idx="1"/>
          </p:nvPr>
        </p:nvSpPr>
        <p:spPr/>
        <p:txBody>
          <a:bodyPr>
            <a:noAutofit/>
          </a:bodyPr>
          <a:lstStyle/>
          <a:p>
            <a:r>
              <a:rPr lang="en-US" sz="3200" dirty="0">
                <a:effectLst/>
                <a:latin typeface="Times New Roman" panose="02020603050405020304" pitchFamily="18" charset="0"/>
                <a:cs typeface="Times New Roman" panose="02020603050405020304" pitchFamily="18" charset="0"/>
              </a:rPr>
              <a:t>Time performance:</a:t>
            </a:r>
          </a:p>
          <a:p>
            <a:pPr marL="1062990" lvl="2" indent="-514350">
              <a:buFont typeface="+mj-lt"/>
              <a:buAutoNum type="arabicPeriod"/>
            </a:pPr>
            <a:r>
              <a:rPr lang="en-US" sz="3200" dirty="0">
                <a:effectLst/>
                <a:latin typeface="Times New Roman" panose="02020603050405020304" pitchFamily="18" charset="0"/>
                <a:cs typeface="Times New Roman" panose="02020603050405020304" pitchFamily="18" charset="0"/>
              </a:rPr>
              <a:t>We measure the </a:t>
            </a:r>
            <a:r>
              <a:rPr lang="en-US" sz="3200" u="sng" dirty="0">
                <a:solidFill>
                  <a:srgbClr val="FF0000"/>
                </a:solidFill>
                <a:effectLst/>
                <a:latin typeface="Times New Roman" panose="02020603050405020304" pitchFamily="18" charset="0"/>
                <a:cs typeface="Times New Roman" panose="02020603050405020304" pitchFamily="18" charset="0"/>
              </a:rPr>
              <a:t>average latency of processing</a:t>
            </a:r>
            <a:r>
              <a:rPr lang="en-US" sz="3200" dirty="0">
                <a:effectLst/>
                <a:latin typeface="Times New Roman" panose="02020603050405020304" pitchFamily="18" charset="0"/>
                <a:cs typeface="Times New Roman" panose="02020603050405020304" pitchFamily="18" charset="0"/>
              </a:rPr>
              <a:t> for each sliding window.</a:t>
            </a:r>
          </a:p>
          <a:p>
            <a:r>
              <a:rPr lang="en-US" sz="3200" dirty="0">
                <a:effectLst/>
                <a:latin typeface="Times New Roman" panose="02020603050405020304" pitchFamily="18" charset="0"/>
                <a:cs typeface="Times New Roman" panose="02020603050405020304" pitchFamily="18" charset="0"/>
              </a:rPr>
              <a:t>Accuracy rate</a:t>
            </a:r>
            <a:r>
              <a:rPr lang="en-US" sz="3200" dirty="0">
                <a:latin typeface="Times New Roman" panose="02020603050405020304" pitchFamily="18" charset="0"/>
                <a:cs typeface="Times New Roman" panose="02020603050405020304" pitchFamily="18" charset="0"/>
              </a:rPr>
              <a:t>:</a:t>
            </a:r>
          </a:p>
          <a:p>
            <a:pPr marL="914400" lvl="1" indent="-457200">
              <a:buFont typeface="+mj-lt"/>
              <a:buAutoNum type="arabicPeriod"/>
            </a:pPr>
            <a:r>
              <a:rPr lang="en-US" sz="3200" b="0" i="0" dirty="0">
                <a:effectLst/>
                <a:latin typeface="Times New Roman" panose="02020603050405020304" pitchFamily="18" charset="0"/>
                <a:cs typeface="Times New Roman" panose="02020603050405020304" pitchFamily="18" charset="0"/>
              </a:rPr>
              <a:t>We count the numbering of sliding windows where the method provides a season length that </a:t>
            </a:r>
            <a:r>
              <a:rPr lang="en-US" sz="3200" b="0" i="0" u="sng" dirty="0">
                <a:solidFill>
                  <a:srgbClr val="FF0000"/>
                </a:solidFill>
                <a:effectLst/>
                <a:latin typeface="Times New Roman" panose="02020603050405020304" pitchFamily="18" charset="0"/>
                <a:cs typeface="Times New Roman" panose="02020603050405020304" pitchFamily="18" charset="0"/>
              </a:rPr>
              <a:t>matches the ground truth.</a:t>
            </a:r>
            <a:endParaRPr lang="en-US" sz="3200" u="sng" dirty="0">
              <a:solidFill>
                <a:srgbClr val="FF0000"/>
              </a:solidFill>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sz="3200" b="0" i="0" dirty="0">
                <a:effectLst/>
                <a:latin typeface="Times New Roman" panose="02020603050405020304" pitchFamily="18" charset="0"/>
                <a:cs typeface="Times New Roman" panose="02020603050405020304" pitchFamily="18" charset="0"/>
              </a:rPr>
              <a:t>We compute the accuracy ratio with the results of step 1 by the total number of sliding windows.</a:t>
            </a:r>
          </a:p>
        </p:txBody>
      </p:sp>
      <p:pic>
        <p:nvPicPr>
          <p:cNvPr id="5" name="Picture 2" descr="静岡大学｜大学ポートレート">
            <a:extLst>
              <a:ext uri="{FF2B5EF4-FFF2-40B4-BE49-F238E27FC236}">
                <a16:creationId xmlns:a16="http://schemas.microsoft.com/office/drawing/2014/main" id="{CB7EE727-3E1B-A497-CD09-BB5BC0494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6">
            <a:extLst>
              <a:ext uri="{FF2B5EF4-FFF2-40B4-BE49-F238E27FC236}">
                <a16:creationId xmlns:a16="http://schemas.microsoft.com/office/drawing/2014/main" id="{E1DFCF9A-B4AE-534A-8122-D01550747A66}"/>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26</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4780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DC78A16-ED76-E875-5A65-D552D4CB8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48" y="3381160"/>
            <a:ext cx="11911112" cy="31235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30F041-6B22-E8A2-2C86-73ACB6A24AA1}"/>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Time </a:t>
            </a:r>
            <a:r>
              <a:rPr lang="en-US" sz="4400" dirty="0">
                <a:effectLst/>
                <a:latin typeface="Times New Roman" panose="02020603050405020304" pitchFamily="18" charset="0"/>
                <a:cs typeface="Times New Roman" panose="02020603050405020304" pitchFamily="18" charset="0"/>
              </a:rPr>
              <a:t>performance</a:t>
            </a:r>
            <a:endParaRPr lang="en-TH" dirty="0">
              <a:latin typeface="Times New Roman" panose="02020603050405020304" pitchFamily="18" charset="0"/>
              <a:cs typeface="Times New Roman" panose="02020603050405020304" pitchFamily="18" charset="0"/>
            </a:endParaRPr>
          </a:p>
        </p:txBody>
      </p:sp>
      <p:sp>
        <p:nvSpPr>
          <p:cNvPr id="3" name="Slide Number Placeholder 6">
            <a:extLst>
              <a:ext uri="{FF2B5EF4-FFF2-40B4-BE49-F238E27FC236}">
                <a16:creationId xmlns:a16="http://schemas.microsoft.com/office/drawing/2014/main" id="{41730EED-9A27-096F-0C8F-AB2E07B694FD}"/>
              </a:ext>
            </a:extLst>
          </p:cNvPr>
          <p:cNvSpPr>
            <a:spLocks noGrp="1"/>
          </p:cNvSpPr>
          <p:nvPr>
            <p:ph type="sldNum" sz="quarter" idx="12"/>
          </p:nvPr>
        </p:nvSpPr>
        <p:spPr>
          <a:xfrm>
            <a:off x="10162762" y="6187440"/>
            <a:ext cx="1706217" cy="365125"/>
          </a:xfrm>
        </p:spPr>
        <p:txBody>
          <a:bodyPr/>
          <a:lstStyle/>
          <a:p>
            <a:r>
              <a:rPr lang="en-US" sz="1800" dirty="0"/>
              <a:t>23</a:t>
            </a:r>
          </a:p>
        </p:txBody>
      </p:sp>
      <p:sp>
        <p:nvSpPr>
          <p:cNvPr id="7" name="TextBox 6">
            <a:extLst>
              <a:ext uri="{FF2B5EF4-FFF2-40B4-BE49-F238E27FC236}">
                <a16:creationId xmlns:a16="http://schemas.microsoft.com/office/drawing/2014/main" id="{0F4EF340-7D1B-A427-9881-CDA7DB5DE14B}"/>
              </a:ext>
            </a:extLst>
          </p:cNvPr>
          <p:cNvSpPr txBox="1"/>
          <p:nvPr/>
        </p:nvSpPr>
        <p:spPr>
          <a:xfrm>
            <a:off x="1192283" y="1819656"/>
            <a:ext cx="9875521" cy="1815882"/>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SDFT achieved the fast computation that FFT with well-known libraries of python (SciPy, NumPy).</a:t>
            </a:r>
          </a:p>
          <a:p>
            <a:pPr marL="285750" indent="-28575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OnlineSLE</a:t>
            </a:r>
            <a:r>
              <a:rPr lang="en-US" sz="2800" dirty="0">
                <a:latin typeface="Times New Roman" panose="02020603050405020304" pitchFamily="18" charset="0"/>
                <a:cs typeface="Times New Roman" panose="02020603050405020304" pitchFamily="18" charset="0"/>
              </a:rPr>
              <a:t> achieved the fast computation that existing method.</a:t>
            </a:r>
            <a:endParaRPr lang="en-TH"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TH" sz="2800" dirty="0">
              <a:latin typeface="Times New Roman" panose="02020603050405020304" pitchFamily="18" charset="0"/>
              <a:cs typeface="Times New Roman" panose="02020603050405020304" pitchFamily="18" charset="0"/>
            </a:endParaRPr>
          </a:p>
        </p:txBody>
      </p:sp>
      <p:pic>
        <p:nvPicPr>
          <p:cNvPr id="4" name="Picture 2" descr="静岡大学｜大学ポートレート">
            <a:extLst>
              <a:ext uri="{FF2B5EF4-FFF2-40B4-BE49-F238E27FC236}">
                <a16:creationId xmlns:a16="http://schemas.microsoft.com/office/drawing/2014/main" id="{118902BC-4423-B6FD-4B4F-D65069F44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9D65B3-C1F6-674B-C0F0-E7FC80E52EE9}"/>
              </a:ext>
            </a:extLst>
          </p:cNvPr>
          <p:cNvSpPr/>
          <p:nvPr/>
        </p:nvSpPr>
        <p:spPr>
          <a:xfrm>
            <a:off x="4865298" y="5796951"/>
            <a:ext cx="3019245" cy="2242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6" name="Right Arrow 5">
            <a:extLst>
              <a:ext uri="{FF2B5EF4-FFF2-40B4-BE49-F238E27FC236}">
                <a16:creationId xmlns:a16="http://schemas.microsoft.com/office/drawing/2014/main" id="{E40610F0-BA8F-FB49-E75B-2A0166C5D975}"/>
              </a:ext>
            </a:extLst>
          </p:cNvPr>
          <p:cNvSpPr/>
          <p:nvPr/>
        </p:nvSpPr>
        <p:spPr>
          <a:xfrm>
            <a:off x="7363843" y="4455170"/>
            <a:ext cx="828135" cy="7418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8" name="Slide Number Placeholder 6">
            <a:extLst>
              <a:ext uri="{FF2B5EF4-FFF2-40B4-BE49-F238E27FC236}">
                <a16:creationId xmlns:a16="http://schemas.microsoft.com/office/drawing/2014/main" id="{13045FC2-371B-D80C-B640-050C1C1385DE}"/>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27</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10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2C4-B238-2BC4-F3D7-70DC10E452C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a:t>
            </a:r>
            <a:r>
              <a:rPr lang="en-US" sz="4400" dirty="0">
                <a:effectLst/>
                <a:latin typeface="Times New Roman" panose="02020603050405020304" pitchFamily="18" charset="0"/>
                <a:cs typeface="Times New Roman" panose="02020603050405020304" pitchFamily="18" charset="0"/>
              </a:rPr>
              <a:t>ccuracy rate</a:t>
            </a:r>
            <a:r>
              <a:rPr lang="en-US" dirty="0">
                <a:effectLst/>
                <a:latin typeface="Times New Roman" panose="02020603050405020304" pitchFamily="18" charset="0"/>
                <a:cs typeface="Times New Roman" panose="02020603050405020304" pitchFamily="18" charset="0"/>
              </a:rPr>
              <a:t> with </a:t>
            </a:r>
            <a:r>
              <a:rPr lang="en-TH" dirty="0">
                <a:latin typeface="Times New Roman" panose="02020603050405020304" pitchFamily="18" charset="0"/>
                <a:cs typeface="Times New Roman" panose="02020603050405020304" pitchFamily="18" charset="0"/>
              </a:rPr>
              <a:t>synthetic datasets</a:t>
            </a:r>
            <a:endParaRPr lang="en-TH" dirty="0"/>
          </a:p>
        </p:txBody>
      </p:sp>
      <p:graphicFrame>
        <p:nvGraphicFramePr>
          <p:cNvPr id="5" name="Table 4">
            <a:extLst>
              <a:ext uri="{FF2B5EF4-FFF2-40B4-BE49-F238E27FC236}">
                <a16:creationId xmlns:a16="http://schemas.microsoft.com/office/drawing/2014/main" id="{A37B7FDF-43A9-5369-9732-71FA4CFACEC9}"/>
              </a:ext>
            </a:extLst>
          </p:cNvPr>
          <p:cNvGraphicFramePr>
            <a:graphicFrameLocks noGrp="1"/>
          </p:cNvGraphicFramePr>
          <p:nvPr>
            <p:extLst>
              <p:ext uri="{D42A27DB-BD31-4B8C-83A1-F6EECF244321}">
                <p14:modId xmlns:p14="http://schemas.microsoft.com/office/powerpoint/2010/main" val="3952043542"/>
              </p:ext>
            </p:extLst>
          </p:nvPr>
        </p:nvGraphicFramePr>
        <p:xfrm>
          <a:off x="838200" y="3566477"/>
          <a:ext cx="10443527" cy="3108960"/>
        </p:xfrm>
        <a:graphic>
          <a:graphicData uri="http://schemas.openxmlformats.org/drawingml/2006/table">
            <a:tbl>
              <a:tblPr firstRow="1" bandRow="1">
                <a:tableStyleId>{5C22544A-7EE6-4342-B048-85BDC9FD1C3A}</a:tableStyleId>
              </a:tblPr>
              <a:tblGrid>
                <a:gridCol w="1766887">
                  <a:extLst>
                    <a:ext uri="{9D8B030D-6E8A-4147-A177-3AD203B41FA5}">
                      <a16:colId xmlns:a16="http://schemas.microsoft.com/office/drawing/2014/main" val="2794853355"/>
                    </a:ext>
                  </a:extLst>
                </a:gridCol>
                <a:gridCol w="1084580">
                  <a:extLst>
                    <a:ext uri="{9D8B030D-6E8A-4147-A177-3AD203B41FA5}">
                      <a16:colId xmlns:a16="http://schemas.microsoft.com/office/drawing/2014/main" val="3009025971"/>
                    </a:ext>
                  </a:extLst>
                </a:gridCol>
                <a:gridCol w="1084580">
                  <a:extLst>
                    <a:ext uri="{9D8B030D-6E8A-4147-A177-3AD203B41FA5}">
                      <a16:colId xmlns:a16="http://schemas.microsoft.com/office/drawing/2014/main" val="696742545"/>
                    </a:ext>
                  </a:extLst>
                </a:gridCol>
                <a:gridCol w="1084580">
                  <a:extLst>
                    <a:ext uri="{9D8B030D-6E8A-4147-A177-3AD203B41FA5}">
                      <a16:colId xmlns:a16="http://schemas.microsoft.com/office/drawing/2014/main" val="3410081276"/>
                    </a:ext>
                  </a:extLst>
                </a:gridCol>
                <a:gridCol w="1084580">
                  <a:extLst>
                    <a:ext uri="{9D8B030D-6E8A-4147-A177-3AD203B41FA5}">
                      <a16:colId xmlns:a16="http://schemas.microsoft.com/office/drawing/2014/main" val="2098582050"/>
                    </a:ext>
                  </a:extLst>
                </a:gridCol>
                <a:gridCol w="1084580">
                  <a:extLst>
                    <a:ext uri="{9D8B030D-6E8A-4147-A177-3AD203B41FA5}">
                      <a16:colId xmlns:a16="http://schemas.microsoft.com/office/drawing/2014/main" val="2735276666"/>
                    </a:ext>
                  </a:extLst>
                </a:gridCol>
                <a:gridCol w="1084580">
                  <a:extLst>
                    <a:ext uri="{9D8B030D-6E8A-4147-A177-3AD203B41FA5}">
                      <a16:colId xmlns:a16="http://schemas.microsoft.com/office/drawing/2014/main" val="3766975011"/>
                    </a:ext>
                  </a:extLst>
                </a:gridCol>
                <a:gridCol w="1084580">
                  <a:extLst>
                    <a:ext uri="{9D8B030D-6E8A-4147-A177-3AD203B41FA5}">
                      <a16:colId xmlns:a16="http://schemas.microsoft.com/office/drawing/2014/main" val="2232678191"/>
                    </a:ext>
                  </a:extLst>
                </a:gridCol>
                <a:gridCol w="1084580">
                  <a:extLst>
                    <a:ext uri="{9D8B030D-6E8A-4147-A177-3AD203B41FA5}">
                      <a16:colId xmlns:a16="http://schemas.microsoft.com/office/drawing/2014/main" val="3895308355"/>
                    </a:ext>
                  </a:extLst>
                </a:gridCol>
              </a:tblGrid>
              <a:tr h="458132">
                <a:tc rowSpan="2">
                  <a:txBody>
                    <a:bodyPr/>
                    <a:lstStyle/>
                    <a:p>
                      <a:pPr algn="ctr"/>
                      <a:r>
                        <a:rPr lang="en-TH" sz="2800" b="0" dirty="0">
                          <a:solidFill>
                            <a:schemeClr val="tx1"/>
                          </a:solidFill>
                          <a:latin typeface="Times New Roman" panose="02020603050405020304" pitchFamily="18" charset="0"/>
                          <a:cs typeface="Times New Roman" panose="02020603050405020304" pitchFamily="18" charset="0"/>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gridSpan="4">
                  <a:txBody>
                    <a:bodyPr/>
                    <a:lstStyle/>
                    <a:p>
                      <a:pPr algn="ctr"/>
                      <a:r>
                        <a:rPr lang="en-TH" sz="2800" b="0" dirty="0">
                          <a:solidFill>
                            <a:schemeClr val="tx1"/>
                          </a:solidFill>
                          <a:latin typeface="Times New Roman" panose="02020603050405020304" pitchFamily="18" charset="0"/>
                          <a:cs typeface="Times New Roman" panose="02020603050405020304" pitchFamily="18" charset="0"/>
                        </a:rPr>
                        <a:t>Syn1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en-TH" dirty="0"/>
                    </a:p>
                  </a:txBody>
                  <a:tcPr/>
                </a:tc>
                <a:tc hMerge="1">
                  <a:txBody>
                    <a:bodyPr/>
                    <a:lstStyle/>
                    <a:p>
                      <a:endParaRPr lang="en-TH" dirty="0"/>
                    </a:p>
                  </a:txBody>
                  <a:tcPr/>
                </a:tc>
                <a:tc hMerge="1">
                  <a:txBody>
                    <a:bodyPr/>
                    <a:lstStyle/>
                    <a:p>
                      <a:endParaRPr lang="en-TH" dirty="0"/>
                    </a:p>
                  </a:txBody>
                  <a:tcPr/>
                </a:tc>
                <a:tc gridSpan="4">
                  <a:txBody>
                    <a:bodyPr/>
                    <a:lstStyle/>
                    <a:p>
                      <a:pPr algn="ctr"/>
                      <a:r>
                        <a:rPr lang="en-TH" sz="2800" b="0" dirty="0">
                          <a:solidFill>
                            <a:schemeClr val="tx1"/>
                          </a:solidFill>
                          <a:latin typeface="Times New Roman" panose="02020603050405020304" pitchFamily="18" charset="0"/>
                          <a:cs typeface="Times New Roman" panose="02020603050405020304" pitchFamily="18" charset="0"/>
                        </a:rPr>
                        <a:t>Syn2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en-TH" dirty="0"/>
                    </a:p>
                  </a:txBody>
                  <a:tcPr/>
                </a:tc>
                <a:tc hMerge="1">
                  <a:txBody>
                    <a:bodyPr/>
                    <a:lstStyle/>
                    <a:p>
                      <a:endParaRPr lang="en-TH" dirty="0"/>
                    </a:p>
                  </a:txBody>
                  <a:tcPr/>
                </a:tc>
                <a:tc hMerge="1">
                  <a:txBody>
                    <a:bodyPr/>
                    <a:lstStyle/>
                    <a:p>
                      <a:endParaRPr lang="en-TH" dirty="0"/>
                    </a:p>
                  </a:txBody>
                  <a:tcPr/>
                </a:tc>
                <a:extLst>
                  <a:ext uri="{0D108BD9-81ED-4DB2-BD59-A6C34878D82A}">
                    <a16:rowId xmlns:a16="http://schemas.microsoft.com/office/drawing/2014/main" val="3640568664"/>
                  </a:ext>
                </a:extLst>
              </a:tr>
              <a:tr h="458132">
                <a:tc vMerge="1">
                  <a:txBody>
                    <a:bodyPr/>
                    <a:lstStyle/>
                    <a:p>
                      <a:endParaRPr lang="en-TH"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800" b="0" dirty="0">
                          <a:solidFill>
                            <a:schemeClr val="tx1"/>
                          </a:solidFill>
                          <a:latin typeface="Times New Roman" panose="02020603050405020304" pitchFamily="18" charset="0"/>
                          <a:cs typeface="Times New Roman" panose="02020603050405020304" pitchFamily="18" charset="0"/>
                        </a:rPr>
                        <a:t>0.05</a:t>
                      </a:r>
                      <a:r>
                        <a:rPr lang="el-GR" sz="2800" b="0" i="1" kern="1200" dirty="0">
                          <a:solidFill>
                            <a:schemeClr val="tx1"/>
                          </a:solidFill>
                          <a:effectLst/>
                          <a:latin typeface="+mn-lt"/>
                          <a:ea typeface="+mn-ea"/>
                          <a:cs typeface="+mn-cs"/>
                        </a:rPr>
                        <a:t>σ</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800" b="0" dirty="0">
                          <a:solidFill>
                            <a:schemeClr val="tx1"/>
                          </a:solidFill>
                          <a:latin typeface="Times New Roman" panose="02020603050405020304" pitchFamily="18" charset="0"/>
                          <a:cs typeface="Times New Roman" panose="02020603050405020304" pitchFamily="18" charset="0"/>
                        </a:rPr>
                        <a:t>0.10</a:t>
                      </a:r>
                      <a:r>
                        <a:rPr lang="el-GR" sz="2800" b="0" i="1" kern="1200" dirty="0">
                          <a:solidFill>
                            <a:schemeClr val="tx1"/>
                          </a:solidFill>
                          <a:effectLst/>
                          <a:latin typeface="+mn-lt"/>
                          <a:ea typeface="+mn-ea"/>
                          <a:cs typeface="+mn-cs"/>
                        </a:rPr>
                        <a:t>σ</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800" b="0" dirty="0">
                          <a:solidFill>
                            <a:schemeClr val="tx1"/>
                          </a:solidFill>
                          <a:latin typeface="Times New Roman" panose="02020603050405020304" pitchFamily="18" charset="0"/>
                          <a:cs typeface="Times New Roman" panose="02020603050405020304" pitchFamily="18" charset="0"/>
                        </a:rPr>
                        <a:t>0.50</a:t>
                      </a:r>
                      <a:r>
                        <a:rPr lang="el-GR" sz="2800" b="0" i="1" kern="1200" dirty="0">
                          <a:solidFill>
                            <a:schemeClr val="tx1"/>
                          </a:solidFill>
                          <a:effectLst/>
                          <a:latin typeface="+mn-lt"/>
                          <a:ea typeface="+mn-ea"/>
                          <a:cs typeface="+mn-cs"/>
                        </a:rPr>
                        <a:t>σ</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800" b="0" dirty="0">
                          <a:solidFill>
                            <a:schemeClr val="tx1"/>
                          </a:solidFill>
                          <a:latin typeface="Times New Roman" panose="02020603050405020304" pitchFamily="18" charset="0"/>
                          <a:cs typeface="Times New Roman" panose="02020603050405020304" pitchFamily="18" charset="0"/>
                        </a:rPr>
                        <a:t>0.75</a:t>
                      </a:r>
                      <a:r>
                        <a:rPr lang="el-GR" sz="2800" b="0" i="1" kern="1200" dirty="0">
                          <a:solidFill>
                            <a:schemeClr val="tx1"/>
                          </a:solidFill>
                          <a:effectLst/>
                          <a:latin typeface="+mn-lt"/>
                          <a:ea typeface="+mn-ea"/>
                          <a:cs typeface="+mn-cs"/>
                        </a:rPr>
                        <a:t>σ</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800" b="0" dirty="0">
                          <a:solidFill>
                            <a:schemeClr val="tx1"/>
                          </a:solidFill>
                          <a:latin typeface="Times New Roman" panose="02020603050405020304" pitchFamily="18" charset="0"/>
                          <a:cs typeface="Times New Roman" panose="02020603050405020304" pitchFamily="18" charset="0"/>
                        </a:rPr>
                        <a:t>0.05</a:t>
                      </a:r>
                      <a:r>
                        <a:rPr lang="el-GR" sz="2800" b="0" i="1" kern="1200" dirty="0">
                          <a:solidFill>
                            <a:schemeClr val="tx1"/>
                          </a:solidFill>
                          <a:effectLst/>
                          <a:latin typeface="+mn-lt"/>
                          <a:ea typeface="+mn-ea"/>
                          <a:cs typeface="+mn-cs"/>
                        </a:rPr>
                        <a:t>σ</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800" b="0" dirty="0">
                          <a:solidFill>
                            <a:schemeClr val="tx1"/>
                          </a:solidFill>
                          <a:latin typeface="Times New Roman" panose="02020603050405020304" pitchFamily="18" charset="0"/>
                          <a:cs typeface="Times New Roman" panose="02020603050405020304" pitchFamily="18" charset="0"/>
                        </a:rPr>
                        <a:t>0.10</a:t>
                      </a:r>
                      <a:r>
                        <a:rPr lang="el-GR" sz="2800" b="0" i="1" kern="1200" dirty="0">
                          <a:solidFill>
                            <a:schemeClr val="tx1"/>
                          </a:solidFill>
                          <a:effectLst/>
                          <a:latin typeface="+mn-lt"/>
                          <a:ea typeface="+mn-ea"/>
                          <a:cs typeface="+mn-cs"/>
                        </a:rPr>
                        <a:t>σ</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800" b="0" dirty="0">
                          <a:solidFill>
                            <a:schemeClr val="tx1"/>
                          </a:solidFill>
                          <a:latin typeface="Times New Roman" panose="02020603050405020304" pitchFamily="18" charset="0"/>
                          <a:cs typeface="Times New Roman" panose="02020603050405020304" pitchFamily="18" charset="0"/>
                        </a:rPr>
                        <a:t>0.50</a:t>
                      </a:r>
                      <a:r>
                        <a:rPr lang="el-GR" sz="2800" b="0" i="1" kern="1200" dirty="0">
                          <a:solidFill>
                            <a:schemeClr val="tx1"/>
                          </a:solidFill>
                          <a:effectLst/>
                          <a:latin typeface="+mn-lt"/>
                          <a:ea typeface="+mn-ea"/>
                          <a:cs typeface="+mn-cs"/>
                        </a:rPr>
                        <a:t>σ</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sz="2800" b="0" dirty="0">
                          <a:solidFill>
                            <a:schemeClr val="tx1"/>
                          </a:solidFill>
                          <a:latin typeface="Times New Roman" panose="02020603050405020304" pitchFamily="18" charset="0"/>
                          <a:cs typeface="Times New Roman" panose="02020603050405020304" pitchFamily="18" charset="0"/>
                        </a:rPr>
                        <a:t>0.75</a:t>
                      </a:r>
                      <a:r>
                        <a:rPr lang="el-GR" sz="2800" b="0" i="1" kern="1200" dirty="0">
                          <a:solidFill>
                            <a:schemeClr val="tx1"/>
                          </a:solidFill>
                          <a:effectLst/>
                          <a:latin typeface="+mn-lt"/>
                          <a:ea typeface="+mn-ea"/>
                          <a:cs typeface="+mn-cs"/>
                        </a:rPr>
                        <a:t>σ</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948714482"/>
                  </a:ext>
                </a:extLst>
              </a:tr>
              <a:tr h="458132">
                <a:tc>
                  <a:txBody>
                    <a:bodyPr/>
                    <a:lstStyle/>
                    <a:p>
                      <a:pPr algn="ctr" fontAlgn="b"/>
                      <a:r>
                        <a:rPr lang="en-US" sz="2800" b="0" u="none" strike="noStrike" dirty="0" err="1">
                          <a:effectLst/>
                          <a:latin typeface="Times New Roman" panose="02020603050405020304" pitchFamily="18" charset="0"/>
                          <a:cs typeface="Times New Roman" panose="02020603050405020304" pitchFamily="18" charset="0"/>
                        </a:rPr>
                        <a:t>AutoPeriod</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3558195"/>
                  </a:ext>
                </a:extLst>
              </a:tr>
              <a:tr h="458132">
                <a:tc>
                  <a:txBody>
                    <a:bodyPr/>
                    <a:lstStyle/>
                    <a:p>
                      <a:pPr algn="ctr" fontAlgn="b"/>
                      <a:r>
                        <a:rPr lang="en-US" sz="2800" b="0" u="none" strike="noStrike" dirty="0" err="1">
                          <a:effectLst/>
                          <a:latin typeface="Times New Roman" panose="02020603050405020304" pitchFamily="18" charset="0"/>
                          <a:cs typeface="Times New Roman" panose="02020603050405020304" pitchFamily="18" charset="0"/>
                        </a:rPr>
                        <a:t>FindLength</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6542848"/>
                  </a:ext>
                </a:extLst>
              </a:tr>
              <a:tr h="458132">
                <a:tc>
                  <a:txBody>
                    <a:bodyPr/>
                    <a:lstStyle/>
                    <a:p>
                      <a:pPr algn="ctr" fontAlgn="b"/>
                      <a:r>
                        <a:rPr lang="en-US" sz="2800" b="0" u="none" strike="noStrike">
                          <a:effectLst/>
                          <a:latin typeface="Times New Roman" panose="02020603050405020304" pitchFamily="18" charset="0"/>
                          <a:cs typeface="Times New Roman" panose="02020603050405020304" pitchFamily="18" charset="0"/>
                        </a:rPr>
                        <a:t>SAZED</a:t>
                      </a:r>
                      <a:endParaRPr lang="en-US" sz="2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9650556"/>
                  </a:ext>
                </a:extLst>
              </a:tr>
              <a:tr h="458132">
                <a:tc>
                  <a:txBody>
                    <a:bodyPr/>
                    <a:lstStyle/>
                    <a:p>
                      <a:pPr algn="ctr" fontAlgn="b"/>
                      <a:r>
                        <a:rPr lang="en-US" sz="2800" b="0" u="none" strike="noStrike" dirty="0" err="1">
                          <a:solidFill>
                            <a:srgbClr val="FF0000"/>
                          </a:solidFill>
                          <a:effectLst/>
                          <a:latin typeface="Times New Roman" panose="02020603050405020304" pitchFamily="18" charset="0"/>
                          <a:cs typeface="Times New Roman" panose="02020603050405020304" pitchFamily="18" charset="0"/>
                        </a:rPr>
                        <a:t>OnlineSLE</a:t>
                      </a:r>
                      <a:endParaRPr lang="en-US" sz="2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solidFill>
                            <a:srgbClr val="FF0000"/>
                          </a:solidFill>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solidFill>
                            <a:srgbClr val="FF0000"/>
                          </a:solidFill>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solidFill>
                            <a:srgbClr val="FF0000"/>
                          </a:solidFill>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solidFill>
                            <a:srgbClr val="FF0000"/>
                          </a:solidFill>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solidFill>
                            <a:srgbClr val="FF0000"/>
                          </a:solidFill>
                          <a:latin typeface="Times New Roman" panose="02020603050405020304" pitchFamily="18" charset="0"/>
                          <a:cs typeface="Times New Roman" panose="02020603050405020304" pitchFamily="18" charset="0"/>
                        </a:rPr>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solidFill>
                            <a:srgbClr val="FF0000"/>
                          </a:solidFill>
                          <a:latin typeface="Times New Roman" panose="02020603050405020304" pitchFamily="18" charset="0"/>
                          <a:cs typeface="Times New Roman" panose="02020603050405020304" pitchFamily="18" charset="0"/>
                        </a:rPr>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solidFill>
                            <a:srgbClr val="FF0000"/>
                          </a:solidFill>
                          <a:latin typeface="Times New Roman" panose="02020603050405020304" pitchFamily="18" charset="0"/>
                          <a:cs typeface="Times New Roman" panose="02020603050405020304" pitchFamily="18" charset="0"/>
                        </a:rPr>
                        <a:t>0.92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solidFill>
                            <a:srgbClr val="FF0000"/>
                          </a:solidFill>
                          <a:latin typeface="Times New Roman" panose="02020603050405020304" pitchFamily="18" charset="0"/>
                          <a:cs typeface="Times New Roman" panose="02020603050405020304" pitchFamily="18" charset="0"/>
                        </a:rPr>
                        <a:t>0.92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6070"/>
                  </a:ext>
                </a:extLst>
              </a:tr>
            </a:tbl>
          </a:graphicData>
        </a:graphic>
      </p:graphicFrame>
      <p:sp>
        <p:nvSpPr>
          <p:cNvPr id="6" name="TextBox 5">
            <a:extLst>
              <a:ext uri="{FF2B5EF4-FFF2-40B4-BE49-F238E27FC236}">
                <a16:creationId xmlns:a16="http://schemas.microsoft.com/office/drawing/2014/main" id="{C65B03A8-E80A-5C30-5E0C-0A43B31308BE}"/>
              </a:ext>
            </a:extLst>
          </p:cNvPr>
          <p:cNvSpPr txBox="1"/>
          <p:nvPr/>
        </p:nvSpPr>
        <p:spPr>
          <a:xfrm>
            <a:off x="848015" y="2077017"/>
            <a:ext cx="10760216" cy="3539430"/>
          </a:xfrm>
          <a:prstGeom prst="rect">
            <a:avLst/>
          </a:prstGeom>
          <a:noFill/>
        </p:spPr>
        <p:txBody>
          <a:bodyPr wrap="square">
            <a:spAutoFit/>
          </a:bodyPr>
          <a:lstStyle/>
          <a:p>
            <a:pPr marL="457200" indent="-457200">
              <a:buFont typeface="Arial" panose="020B0604020202020204" pitchFamily="34" charset="0"/>
              <a:buChar char="•"/>
            </a:pPr>
            <a:r>
              <a:rPr lang="en-US" sz="2800" dirty="0" err="1">
                <a:effectLst/>
                <a:latin typeface="Times New Roman" panose="02020603050405020304" pitchFamily="18" charset="0"/>
                <a:cs typeface="Times New Roman" panose="02020603050405020304" pitchFamily="18" charset="0"/>
              </a:rPr>
              <a:t>OnlineSLE</a:t>
            </a:r>
            <a:r>
              <a:rPr lang="en-US" sz="2800" dirty="0">
                <a:effectLst/>
                <a:latin typeface="Times New Roman" panose="02020603050405020304" pitchFamily="18" charset="0"/>
                <a:cs typeface="Times New Roman" panose="02020603050405020304" pitchFamily="18" charset="0"/>
              </a:rPr>
              <a:t> achieved a high accuracy rate comparing with existing methods.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High noise level impacted to ACF that affect to accuracy rate.</a:t>
            </a:r>
          </a:p>
          <a:p>
            <a:pPr marL="457200" indent="-457200">
              <a:buFont typeface="Arial" panose="020B0604020202020204" pitchFamily="34" charset="0"/>
              <a:buChar char="•"/>
            </a:pPr>
            <a:endParaRPr lang="en-US" sz="2800" dirty="0">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i="1" dirty="0">
              <a:latin typeface="Helvetica" pitchFamily="2" charset="0"/>
            </a:endParaRPr>
          </a:p>
          <a:p>
            <a:pPr marL="457200" indent="-457200">
              <a:buFont typeface="Arial" panose="020B0604020202020204" pitchFamily="34" charset="0"/>
              <a:buChar char="•"/>
            </a:pPr>
            <a:endParaRPr lang="en-US" sz="2800" dirty="0">
              <a:effectLst/>
              <a:latin typeface="Helvetica" pitchFamily="2" charset="0"/>
            </a:endParaRPr>
          </a:p>
          <a:p>
            <a:pPr marL="285750" indent="-285750">
              <a:buFont typeface="Arial" panose="020B0604020202020204" pitchFamily="34" charset="0"/>
              <a:buChar char="•"/>
            </a:pPr>
            <a:endParaRPr lang="en-TH"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TH" sz="2800" dirty="0">
              <a:latin typeface="Times New Roman" panose="02020603050405020304" pitchFamily="18" charset="0"/>
              <a:cs typeface="Times New Roman" panose="02020603050405020304" pitchFamily="18" charset="0"/>
            </a:endParaRPr>
          </a:p>
        </p:txBody>
      </p:sp>
      <p:pic>
        <p:nvPicPr>
          <p:cNvPr id="3" name="Picture 2" descr="静岡大学｜大学ポートレート">
            <a:extLst>
              <a:ext uri="{FF2B5EF4-FFF2-40B4-BE49-F238E27FC236}">
                <a16:creationId xmlns:a16="http://schemas.microsoft.com/office/drawing/2014/main" id="{3E8D7B47-693B-8FCD-8166-65E95AE93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AFFA89AF-AD80-4DF0-85AC-6E01548316BA}"/>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28</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3040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0697-4991-A386-B924-25A6CCCB3DA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a:t>
            </a:r>
            <a:r>
              <a:rPr lang="en-US" sz="4400" dirty="0">
                <a:effectLst/>
                <a:latin typeface="Times New Roman" panose="02020603050405020304" pitchFamily="18" charset="0"/>
                <a:cs typeface="Times New Roman" panose="02020603050405020304" pitchFamily="18" charset="0"/>
              </a:rPr>
              <a:t>ccuracy rate</a:t>
            </a:r>
            <a:r>
              <a:rPr lang="en-US" dirty="0">
                <a:effectLst/>
                <a:latin typeface="Times New Roman" panose="02020603050405020304" pitchFamily="18" charset="0"/>
                <a:cs typeface="Times New Roman" panose="02020603050405020304" pitchFamily="18" charset="0"/>
              </a:rPr>
              <a:t> with </a:t>
            </a:r>
            <a:r>
              <a:rPr lang="en-TH" dirty="0">
                <a:latin typeface="Times New Roman" panose="02020603050405020304" pitchFamily="18" charset="0"/>
                <a:cs typeface="Times New Roman" panose="02020603050405020304" pitchFamily="18" charset="0"/>
              </a:rPr>
              <a:t>real world datasets (1)</a:t>
            </a:r>
            <a:endParaRPr lang="en-TH" dirty="0"/>
          </a:p>
        </p:txBody>
      </p:sp>
      <p:sp>
        <p:nvSpPr>
          <p:cNvPr id="3" name="Content Placeholder 2">
            <a:extLst>
              <a:ext uri="{FF2B5EF4-FFF2-40B4-BE49-F238E27FC236}">
                <a16:creationId xmlns:a16="http://schemas.microsoft.com/office/drawing/2014/main" id="{FD06C225-C2BF-FF24-1C33-1B8578E635F9}"/>
              </a:ext>
            </a:extLst>
          </p:cNvPr>
          <p:cNvSpPr>
            <a:spLocks noGrp="1"/>
          </p:cNvSpPr>
          <p:nvPr>
            <p:ph idx="1"/>
          </p:nvPr>
        </p:nvSpPr>
        <p:spPr/>
        <p:txBody>
          <a:bodyPr/>
          <a:lstStyle/>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u="sng" dirty="0">
                <a:solidFill>
                  <a:srgbClr val="FF0000"/>
                </a:solidFill>
                <a:latin typeface="Times New Roman" panose="02020603050405020304" pitchFamily="18" charset="0"/>
                <a:cs typeface="Times New Roman" panose="02020603050405020304" pitchFamily="18" charset="0"/>
              </a:rPr>
              <a:t>±0% setting</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refers to the </a:t>
            </a:r>
            <a:r>
              <a:rPr lang="en-US" u="sng" dirty="0">
                <a:solidFill>
                  <a:srgbClr val="FF0000"/>
                </a:solidFill>
                <a:latin typeface="Times New Roman" panose="02020603050405020304" pitchFamily="18" charset="0"/>
                <a:cs typeface="Times New Roman" panose="02020603050405020304" pitchFamily="18" charset="0"/>
              </a:rPr>
              <a:t>exact match</a:t>
            </a:r>
            <a:r>
              <a:rPr lang="en-US" dirty="0">
                <a:latin typeface="Times New Roman" panose="02020603050405020304" pitchFamily="18" charset="0"/>
                <a:cs typeface="Times New Roman" panose="02020603050405020304" pitchFamily="18" charset="0"/>
              </a:rPr>
              <a:t> of the estimated season length with the ground truth.</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u="sng" dirty="0">
                <a:solidFill>
                  <a:srgbClr val="FF0000"/>
                </a:solidFill>
                <a:latin typeface="Times New Roman" panose="02020603050405020304" pitchFamily="18" charset="0"/>
                <a:cs typeface="Times New Roman" panose="02020603050405020304" pitchFamily="18" charset="0"/>
              </a:rPr>
              <a:t>±20% setting</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allows for a </a:t>
            </a:r>
            <a:r>
              <a:rPr lang="en-US" u="sng" dirty="0">
                <a:solidFill>
                  <a:srgbClr val="FF0000"/>
                </a:solidFill>
                <a:latin typeface="Times New Roman" panose="02020603050405020304" pitchFamily="18" charset="0"/>
                <a:cs typeface="Times New Roman" panose="02020603050405020304" pitchFamily="18" charset="0"/>
              </a:rPr>
              <a:t>20% error from the ground truth </a:t>
            </a:r>
            <a:r>
              <a:rPr lang="en-US" dirty="0">
                <a:latin typeface="Times New Roman" panose="02020603050405020304" pitchFamily="18" charset="0"/>
                <a:cs typeface="Times New Roman" panose="02020603050405020304" pitchFamily="18" charset="0"/>
              </a:rPr>
              <a:t>in the accuracy rate of season length estimation.</a:t>
            </a:r>
          </a:p>
          <a:p>
            <a:endParaRPr lang="en-TH" dirty="0">
              <a:latin typeface="Times New Roman" panose="02020603050405020304" pitchFamily="18" charset="0"/>
              <a:cs typeface="Times New Roman" panose="02020603050405020304" pitchFamily="18" charset="0"/>
            </a:endParaRPr>
          </a:p>
        </p:txBody>
      </p:sp>
      <p:pic>
        <p:nvPicPr>
          <p:cNvPr id="7" name="Picture 2" descr="静岡大学｜大学ポートレート">
            <a:extLst>
              <a:ext uri="{FF2B5EF4-FFF2-40B4-BE49-F238E27FC236}">
                <a16:creationId xmlns:a16="http://schemas.microsoft.com/office/drawing/2014/main" id="{265399D6-B79A-73D1-1E1B-1CD41625A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3190E5D-130A-5729-4FBF-92FB29E17E7D}"/>
              </a:ext>
            </a:extLst>
          </p:cNvPr>
          <p:cNvCxnSpPr>
            <a:cxnSpLocks/>
          </p:cNvCxnSpPr>
          <p:nvPr/>
        </p:nvCxnSpPr>
        <p:spPr>
          <a:xfrm>
            <a:off x="2716693" y="5620964"/>
            <a:ext cx="657970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2FBE515-E127-DAF9-5F75-AB6462EB5B20}"/>
              </a:ext>
            </a:extLst>
          </p:cNvPr>
          <p:cNvSpPr txBox="1"/>
          <p:nvPr/>
        </p:nvSpPr>
        <p:spPr>
          <a:xfrm>
            <a:off x="4981264" y="5706718"/>
            <a:ext cx="2050561" cy="954107"/>
          </a:xfrm>
          <a:prstGeom prst="rect">
            <a:avLst/>
          </a:prstGeom>
          <a:noFill/>
        </p:spPr>
        <p:txBody>
          <a:bodyPr wrap="none" rtlCol="0">
            <a:spAutoFit/>
          </a:bodyPr>
          <a:lstStyle/>
          <a:p>
            <a:pPr algn="ctr"/>
            <a:r>
              <a:rPr lang="en-TH" sz="2800" dirty="0">
                <a:latin typeface="Times New Roman" panose="02020603050405020304" pitchFamily="18" charset="0"/>
                <a:cs typeface="Times New Roman" panose="02020603050405020304" pitchFamily="18" charset="0"/>
              </a:rPr>
              <a:t>Ground truth</a:t>
            </a:r>
          </a:p>
          <a:p>
            <a:pPr algn="ctr"/>
            <a:r>
              <a:rPr lang="en-TH" sz="2800" dirty="0">
                <a:latin typeface="Times New Roman" panose="02020603050405020304" pitchFamily="18" charset="0"/>
                <a:cs typeface="Times New Roman" panose="02020603050405020304" pitchFamily="18" charset="0"/>
              </a:rPr>
              <a:t>100</a:t>
            </a:r>
          </a:p>
        </p:txBody>
      </p:sp>
      <p:sp>
        <p:nvSpPr>
          <p:cNvPr id="15" name="TextBox 14">
            <a:extLst>
              <a:ext uri="{FF2B5EF4-FFF2-40B4-BE49-F238E27FC236}">
                <a16:creationId xmlns:a16="http://schemas.microsoft.com/office/drawing/2014/main" id="{7318B69D-DA3B-3D44-5DA5-56455563B3E8}"/>
              </a:ext>
            </a:extLst>
          </p:cNvPr>
          <p:cNvSpPr txBox="1"/>
          <p:nvPr/>
        </p:nvSpPr>
        <p:spPr>
          <a:xfrm>
            <a:off x="2660588" y="5641108"/>
            <a:ext cx="543739" cy="523220"/>
          </a:xfrm>
          <a:prstGeom prst="rect">
            <a:avLst/>
          </a:prstGeom>
          <a:noFill/>
        </p:spPr>
        <p:txBody>
          <a:bodyPr wrap="none" rtlCol="0">
            <a:spAutoFit/>
          </a:bodyPr>
          <a:lstStyle/>
          <a:p>
            <a:pPr algn="ctr"/>
            <a:r>
              <a:rPr lang="en-TH" sz="2800" dirty="0">
                <a:latin typeface="Times New Roman" panose="02020603050405020304" pitchFamily="18" charset="0"/>
                <a:cs typeface="Times New Roman" panose="02020603050405020304" pitchFamily="18" charset="0"/>
              </a:rPr>
              <a:t>80</a:t>
            </a:r>
          </a:p>
        </p:txBody>
      </p:sp>
      <p:sp>
        <p:nvSpPr>
          <p:cNvPr id="16" name="TextBox 15">
            <a:extLst>
              <a:ext uri="{FF2B5EF4-FFF2-40B4-BE49-F238E27FC236}">
                <a16:creationId xmlns:a16="http://schemas.microsoft.com/office/drawing/2014/main" id="{BE45146D-9DAA-E265-3C91-5BA7ECC686B2}"/>
              </a:ext>
            </a:extLst>
          </p:cNvPr>
          <p:cNvSpPr txBox="1"/>
          <p:nvPr/>
        </p:nvSpPr>
        <p:spPr>
          <a:xfrm>
            <a:off x="8921493" y="5614155"/>
            <a:ext cx="723275" cy="523220"/>
          </a:xfrm>
          <a:prstGeom prst="rect">
            <a:avLst/>
          </a:prstGeom>
          <a:noFill/>
        </p:spPr>
        <p:txBody>
          <a:bodyPr wrap="none" rtlCol="0">
            <a:spAutoFit/>
          </a:bodyPr>
          <a:lstStyle/>
          <a:p>
            <a:pPr algn="ctr"/>
            <a:r>
              <a:rPr lang="en-TH" sz="2800" dirty="0">
                <a:latin typeface="Times New Roman" panose="02020603050405020304" pitchFamily="18" charset="0"/>
                <a:cs typeface="Times New Roman" panose="02020603050405020304" pitchFamily="18" charset="0"/>
              </a:rPr>
              <a:t>120</a:t>
            </a:r>
          </a:p>
        </p:txBody>
      </p:sp>
      <p:cxnSp>
        <p:nvCxnSpPr>
          <p:cNvPr id="21" name="Straight Connector 20">
            <a:extLst>
              <a:ext uri="{FF2B5EF4-FFF2-40B4-BE49-F238E27FC236}">
                <a16:creationId xmlns:a16="http://schemas.microsoft.com/office/drawing/2014/main" id="{90C07379-F087-E5DC-6EF3-5B6D9A2445B1}"/>
              </a:ext>
            </a:extLst>
          </p:cNvPr>
          <p:cNvCxnSpPr/>
          <p:nvPr/>
        </p:nvCxnSpPr>
        <p:spPr>
          <a:xfrm flipV="1">
            <a:off x="5953538" y="5620964"/>
            <a:ext cx="0" cy="162907"/>
          </a:xfrm>
          <a:prstGeom prst="line">
            <a:avLst/>
          </a:prstGeom>
        </p:spPr>
        <p:style>
          <a:lnRef idx="2">
            <a:schemeClr val="accent1"/>
          </a:lnRef>
          <a:fillRef idx="0">
            <a:schemeClr val="accent1"/>
          </a:fillRef>
          <a:effectRef idx="1">
            <a:schemeClr val="accent1"/>
          </a:effectRef>
          <a:fontRef idx="minor">
            <a:schemeClr val="tx1"/>
          </a:fontRef>
        </p:style>
      </p:cxnSp>
      <p:sp>
        <p:nvSpPr>
          <p:cNvPr id="24" name="Down Arrow Callout 23">
            <a:extLst>
              <a:ext uri="{FF2B5EF4-FFF2-40B4-BE49-F238E27FC236}">
                <a16:creationId xmlns:a16="http://schemas.microsoft.com/office/drawing/2014/main" id="{FDBCECF5-83D3-4EFD-062D-A98806899373}"/>
              </a:ext>
            </a:extLst>
          </p:cNvPr>
          <p:cNvSpPr/>
          <p:nvPr/>
        </p:nvSpPr>
        <p:spPr>
          <a:xfrm>
            <a:off x="4939762" y="3676870"/>
            <a:ext cx="2024262" cy="1919936"/>
          </a:xfrm>
          <a:prstGeom prst="downArrowCallout">
            <a:avLst>
              <a:gd name="adj1" fmla="val 12597"/>
              <a:gd name="adj2" fmla="val 13372"/>
              <a:gd name="adj3" fmla="val 25000"/>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400" dirty="0">
                <a:latin typeface="Times New Roman" panose="02020603050405020304" pitchFamily="18" charset="0"/>
                <a:cs typeface="Times New Roman" panose="02020603050405020304" pitchFamily="18" charset="0"/>
              </a:rPr>
              <a:t>Result = </a:t>
            </a:r>
            <a:r>
              <a:rPr lang="en-TH" sz="2400" b="1" u="sng" dirty="0">
                <a:latin typeface="Times New Roman" panose="02020603050405020304" pitchFamily="18" charset="0"/>
                <a:cs typeface="Times New Roman" panose="02020603050405020304" pitchFamily="18" charset="0"/>
              </a:rPr>
              <a:t>100</a:t>
            </a:r>
          </a:p>
          <a:p>
            <a:pPr algn="ctr"/>
            <a:r>
              <a:rPr lang="en-US" sz="2400" dirty="0">
                <a:latin typeface="Times New Roman" panose="02020603050405020304" pitchFamily="18" charset="0"/>
                <a:cs typeface="Times New Roman" panose="02020603050405020304" pitchFamily="18" charset="0"/>
              </a:rPr>
              <a:t>±0% &gt; True</a:t>
            </a:r>
          </a:p>
          <a:p>
            <a:pPr algn="ctr"/>
            <a:r>
              <a:rPr lang="en-US" sz="2400" dirty="0">
                <a:latin typeface="Times New Roman" panose="02020603050405020304" pitchFamily="18" charset="0"/>
                <a:cs typeface="Times New Roman" panose="02020603050405020304" pitchFamily="18" charset="0"/>
              </a:rPr>
              <a:t>±20% &gt; True</a:t>
            </a:r>
            <a:endParaRPr lang="en-TH" sz="2400" dirty="0">
              <a:latin typeface="Times New Roman" panose="02020603050405020304" pitchFamily="18" charset="0"/>
              <a:cs typeface="Times New Roman" panose="02020603050405020304" pitchFamily="18" charset="0"/>
            </a:endParaRPr>
          </a:p>
        </p:txBody>
      </p:sp>
      <p:sp>
        <p:nvSpPr>
          <p:cNvPr id="25" name="Down Arrow Callout 24">
            <a:extLst>
              <a:ext uri="{FF2B5EF4-FFF2-40B4-BE49-F238E27FC236}">
                <a16:creationId xmlns:a16="http://schemas.microsoft.com/office/drawing/2014/main" id="{1C59C03D-5430-4B6B-C0A5-EDE8C50F4F60}"/>
              </a:ext>
            </a:extLst>
          </p:cNvPr>
          <p:cNvSpPr/>
          <p:nvPr/>
        </p:nvSpPr>
        <p:spPr>
          <a:xfrm>
            <a:off x="7492450" y="3672455"/>
            <a:ext cx="2024262" cy="1919936"/>
          </a:xfrm>
          <a:prstGeom prst="downArrowCallout">
            <a:avLst>
              <a:gd name="adj1" fmla="val 12597"/>
              <a:gd name="adj2" fmla="val 13372"/>
              <a:gd name="adj3" fmla="val 25000"/>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400" dirty="0">
                <a:latin typeface="Times New Roman" panose="02020603050405020304" pitchFamily="18" charset="0"/>
                <a:cs typeface="Times New Roman" panose="02020603050405020304" pitchFamily="18" charset="0"/>
              </a:rPr>
              <a:t>Result = </a:t>
            </a:r>
            <a:r>
              <a:rPr lang="en-TH" sz="2400" b="1" u="sng" dirty="0">
                <a:latin typeface="Times New Roman" panose="02020603050405020304" pitchFamily="18" charset="0"/>
                <a:cs typeface="Times New Roman" panose="02020603050405020304" pitchFamily="18" charset="0"/>
              </a:rPr>
              <a:t>117</a:t>
            </a:r>
          </a:p>
          <a:p>
            <a:pPr algn="ctr"/>
            <a:r>
              <a:rPr lang="en-US" sz="2400" dirty="0">
                <a:latin typeface="Times New Roman" panose="02020603050405020304" pitchFamily="18" charset="0"/>
                <a:cs typeface="Times New Roman" panose="02020603050405020304" pitchFamily="18" charset="0"/>
              </a:rPr>
              <a:t>±0% &gt; False</a:t>
            </a:r>
          </a:p>
          <a:p>
            <a:pPr algn="ctr"/>
            <a:r>
              <a:rPr lang="en-US" sz="2400" dirty="0">
                <a:latin typeface="Times New Roman" panose="02020603050405020304" pitchFamily="18" charset="0"/>
                <a:cs typeface="Times New Roman" panose="02020603050405020304" pitchFamily="18" charset="0"/>
              </a:rPr>
              <a:t>±20% &gt; True</a:t>
            </a:r>
            <a:endParaRPr lang="en-TH" sz="2400" dirty="0">
              <a:latin typeface="Times New Roman" panose="02020603050405020304" pitchFamily="18" charset="0"/>
              <a:cs typeface="Times New Roman" panose="02020603050405020304" pitchFamily="18" charset="0"/>
            </a:endParaRPr>
          </a:p>
        </p:txBody>
      </p:sp>
      <p:sp>
        <p:nvSpPr>
          <p:cNvPr id="5" name="Slide Number Placeholder 6">
            <a:extLst>
              <a:ext uri="{FF2B5EF4-FFF2-40B4-BE49-F238E27FC236}">
                <a16:creationId xmlns:a16="http://schemas.microsoft.com/office/drawing/2014/main" id="{504881E4-F0C7-02DC-E0E2-17A58E327A29}"/>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29</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8309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488A4-9809-E829-D922-AFB60E03D09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Time series analysis (1)</a:t>
            </a:r>
            <a:endParaRPr lang="en-TH"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34D50D64-CC71-01F9-8ADC-8CFF35906D37}"/>
              </a:ext>
            </a:extLst>
          </p:cNvPr>
          <p:cNvSpPr>
            <a:spLocks noGrp="1"/>
          </p:cNvSpPr>
          <p:nvPr>
            <p:ph idx="1"/>
          </p:nvPr>
        </p:nvSpPr>
        <p:spPr>
          <a:xfrm>
            <a:off x="1143000" y="1869510"/>
            <a:ext cx="9872871" cy="4038600"/>
          </a:xfrm>
        </p:spPr>
        <p:txBody>
          <a:bodyPr>
            <a:normAutofit/>
          </a:bodyPr>
          <a:lstStyle/>
          <a:p>
            <a:pPr algn="l"/>
            <a:r>
              <a:rPr lang="en-US" altLang="en-TH" sz="3200" dirty="0">
                <a:latin typeface="Times New Roman" panose="02020603050405020304" pitchFamily="18" charset="0"/>
                <a:cs typeface="Times New Roman" panose="02020603050405020304" pitchFamily="18" charset="0"/>
              </a:rPr>
              <a:t>A time series data is a collection of observations made sequentially over time.</a:t>
            </a:r>
          </a:p>
          <a:p>
            <a:r>
              <a:rPr lang="en-US" sz="3200" dirty="0">
                <a:latin typeface="Times New Roman" panose="02020603050405020304" pitchFamily="18" charset="0"/>
                <a:cs typeface="Times New Roman" panose="02020603050405020304" pitchFamily="18" charset="0"/>
              </a:rPr>
              <a:t>Time series data provide valuable insights for scientists to learn about the behaviors of phenomena. </a:t>
            </a:r>
          </a:p>
        </p:txBody>
      </p:sp>
      <p:sp>
        <p:nvSpPr>
          <p:cNvPr id="18" name="Rectangle 3">
            <a:extLst>
              <a:ext uri="{FF2B5EF4-FFF2-40B4-BE49-F238E27FC236}">
                <a16:creationId xmlns:a16="http://schemas.microsoft.com/office/drawing/2014/main" id="{161FA109-79CB-2CE4-51F4-48CFE3F4AB21}"/>
              </a:ext>
            </a:extLst>
          </p:cNvPr>
          <p:cNvSpPr>
            <a:spLocks noChangeArrowheads="1"/>
          </p:cNvSpPr>
          <p:nvPr/>
        </p:nvSpPr>
        <p:spPr bwMode="auto">
          <a:xfrm>
            <a:off x="2102167" y="-1271433"/>
            <a:ext cx="340374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H" altLang="en-TH" sz="1800" b="0" i="0" u="none" strike="noStrike" cap="none" normalizeH="0" baseline="0">
                <a:ln>
                  <a:noFill/>
                </a:ln>
                <a:solidFill>
                  <a:schemeClr val="tx1"/>
                </a:solidFill>
                <a:effectLst/>
                <a:latin typeface="Arial" panose="020B0604020202020204" pitchFamily="34" charset="0"/>
              </a:rPr>
            </a:br>
            <a:endParaRPr kumimoji="0" lang="en-TH" altLang="en-TH"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TH" altLang="en-TH" sz="1800" b="0" i="0" u="none" strike="noStrike" cap="none" normalizeH="0" baseline="0">
              <a:ln>
                <a:noFill/>
              </a:ln>
              <a:solidFill>
                <a:schemeClr val="tx1"/>
              </a:solidFill>
              <a:effectLst/>
              <a:latin typeface="Arial" panose="020B0604020202020204" pitchFamily="34" charset="0"/>
            </a:endParaRPr>
          </a:p>
        </p:txBody>
      </p:sp>
      <p:sp>
        <p:nvSpPr>
          <p:cNvPr id="19" name="Rectangle 5">
            <a:extLst>
              <a:ext uri="{FF2B5EF4-FFF2-40B4-BE49-F238E27FC236}">
                <a16:creationId xmlns:a16="http://schemas.microsoft.com/office/drawing/2014/main" id="{F9BB7DC1-E3E2-7477-6D04-C2B753FF0E1B}"/>
              </a:ext>
            </a:extLst>
          </p:cNvPr>
          <p:cNvSpPr>
            <a:spLocks noChangeArrowheads="1"/>
          </p:cNvSpPr>
          <p:nvPr/>
        </p:nvSpPr>
        <p:spPr bwMode="auto">
          <a:xfrm>
            <a:off x="1774108" y="-674145"/>
            <a:ext cx="20554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H" altLang="en-TH" sz="1800" b="0" i="0" u="none" strike="noStrike" cap="none" normalizeH="0" baseline="0">
                <a:ln>
                  <a:noFill/>
                </a:ln>
                <a:solidFill>
                  <a:schemeClr val="tx1"/>
                </a:solidFill>
                <a:effectLst/>
                <a:latin typeface="Arial" panose="020B0604020202020204" pitchFamily="34" charset="0"/>
              </a:rPr>
            </a:br>
            <a:endParaRPr kumimoji="0" lang="en-TH" altLang="en-TH" sz="1800" b="0" i="0" u="none" strike="noStrike" cap="none" normalizeH="0" baseline="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CBB6DAB3-2D9F-39CC-78A9-C91AB6F60E39}"/>
              </a:ext>
            </a:extLst>
          </p:cNvPr>
          <p:cNvSpPr txBox="1"/>
          <p:nvPr/>
        </p:nvSpPr>
        <p:spPr>
          <a:xfrm>
            <a:off x="26928" y="6506160"/>
            <a:ext cx="3994196" cy="338554"/>
          </a:xfrm>
          <a:prstGeom prst="rect">
            <a:avLst/>
          </a:prstGeom>
          <a:noFill/>
        </p:spPr>
        <p:txBody>
          <a:bodyPr wrap="square">
            <a:spAutoFit/>
          </a:bodyPr>
          <a:lstStyle/>
          <a:p>
            <a:r>
              <a:rPr lang="en-US" sz="1600" dirty="0">
                <a:solidFill>
                  <a:srgbClr val="333333"/>
                </a:solidFill>
                <a:latin typeface="Times New Roman" panose="02020603050405020304" pitchFamily="18" charset="0"/>
                <a:cs typeface="Times New Roman" panose="02020603050405020304" pitchFamily="18" charset="0"/>
              </a:rPr>
              <a:t>** Images were generated by ChatGPT-4. </a:t>
            </a:r>
            <a:endParaRPr lang="en-TH" sz="1600" dirty="0">
              <a:latin typeface="Times New Roman" panose="02020603050405020304" pitchFamily="18" charset="0"/>
              <a:cs typeface="Times New Roman" panose="02020603050405020304" pitchFamily="18" charset="0"/>
            </a:endParaRPr>
          </a:p>
        </p:txBody>
      </p:sp>
      <p:sp>
        <p:nvSpPr>
          <p:cNvPr id="28" name="Rectangle 12">
            <a:extLst>
              <a:ext uri="{FF2B5EF4-FFF2-40B4-BE49-F238E27FC236}">
                <a16:creationId xmlns:a16="http://schemas.microsoft.com/office/drawing/2014/main" id="{F0B0F13E-6D24-B2AB-6156-385F2172090F}"/>
              </a:ext>
            </a:extLst>
          </p:cNvPr>
          <p:cNvSpPr>
            <a:spLocks noChangeArrowheads="1"/>
          </p:cNvSpPr>
          <p:nvPr/>
        </p:nvSpPr>
        <p:spPr bwMode="auto">
          <a:xfrm>
            <a:off x="1470936" y="-3145880"/>
            <a:ext cx="470880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H" altLang="en-TH" sz="1800" b="0" i="0" u="none" strike="noStrike" cap="none" normalizeH="0" baseline="0">
                <a:ln>
                  <a:noFill/>
                </a:ln>
                <a:solidFill>
                  <a:schemeClr val="tx1"/>
                </a:solidFill>
                <a:effectLst/>
                <a:latin typeface="Arial" panose="020B0604020202020204" pitchFamily="34" charset="0"/>
              </a:rPr>
            </a:br>
            <a:endParaRPr kumimoji="0" lang="en-TH" altLang="en-TH"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TH" altLang="en-TH" sz="1800" b="0" i="0" u="none" strike="noStrike" cap="none" normalizeH="0" baseline="0">
              <a:ln>
                <a:noFill/>
              </a:ln>
              <a:solidFill>
                <a:schemeClr val="tx1"/>
              </a:solidFill>
              <a:effectLst/>
              <a:latin typeface="Arial" panose="020B0604020202020204" pitchFamily="34" charset="0"/>
            </a:endParaRPr>
          </a:p>
        </p:txBody>
      </p:sp>
      <p:sp>
        <p:nvSpPr>
          <p:cNvPr id="29" name="Rectangle 14">
            <a:extLst>
              <a:ext uri="{FF2B5EF4-FFF2-40B4-BE49-F238E27FC236}">
                <a16:creationId xmlns:a16="http://schemas.microsoft.com/office/drawing/2014/main" id="{B1FB2B02-4AD9-CCFC-D27F-E4EC464469E4}"/>
              </a:ext>
            </a:extLst>
          </p:cNvPr>
          <p:cNvSpPr>
            <a:spLocks noChangeArrowheads="1"/>
          </p:cNvSpPr>
          <p:nvPr/>
        </p:nvSpPr>
        <p:spPr bwMode="auto">
          <a:xfrm>
            <a:off x="1659855" y="-2548592"/>
            <a:ext cx="28434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H" altLang="en-TH" sz="1800" b="0" i="0" u="none" strike="noStrike" cap="none" normalizeH="0" baseline="0">
                <a:ln>
                  <a:noFill/>
                </a:ln>
                <a:solidFill>
                  <a:schemeClr val="tx1"/>
                </a:solidFill>
                <a:effectLst/>
                <a:latin typeface="Arial" panose="020B0604020202020204" pitchFamily="34" charset="0"/>
              </a:rPr>
            </a:br>
            <a:endParaRPr kumimoji="0" lang="en-TH" altLang="en-TH" sz="1800" b="0" i="0" u="none" strike="noStrike" cap="none" normalizeH="0" baseline="0">
              <a:ln>
                <a:noFill/>
              </a:ln>
              <a:solidFill>
                <a:schemeClr val="tx1"/>
              </a:solidFill>
              <a:effectLst/>
              <a:latin typeface="Arial" panose="020B0604020202020204" pitchFamily="34" charset="0"/>
            </a:endParaRPr>
          </a:p>
        </p:txBody>
      </p:sp>
      <p:sp>
        <p:nvSpPr>
          <p:cNvPr id="30" name="Rectangle 15">
            <a:extLst>
              <a:ext uri="{FF2B5EF4-FFF2-40B4-BE49-F238E27FC236}">
                <a16:creationId xmlns:a16="http://schemas.microsoft.com/office/drawing/2014/main" id="{41953EC1-9C92-2392-4854-E3ED7A317E0E}"/>
              </a:ext>
            </a:extLst>
          </p:cNvPr>
          <p:cNvSpPr>
            <a:spLocks noChangeArrowheads="1"/>
          </p:cNvSpPr>
          <p:nvPr/>
        </p:nvSpPr>
        <p:spPr bwMode="auto">
          <a:xfrm>
            <a:off x="0" y="0"/>
            <a:ext cx="84597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H" altLang="en-TH" sz="1800" b="0" i="0" u="none" strike="noStrike" cap="none" normalizeH="0" baseline="0">
                <a:ln>
                  <a:noFill/>
                </a:ln>
                <a:solidFill>
                  <a:schemeClr val="tx1"/>
                </a:solidFill>
                <a:effectLst/>
                <a:latin typeface="Arial" panose="020B0604020202020204" pitchFamily="34" charset="0"/>
              </a:rPr>
            </a:br>
            <a:endParaRPr kumimoji="0" lang="en-TH" altLang="en-TH"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TH" altLang="en-TH" sz="1800" b="0" i="0" u="none" strike="noStrike" cap="none" normalizeH="0" baseline="0">
              <a:ln>
                <a:noFill/>
              </a:ln>
              <a:solidFill>
                <a:schemeClr val="tx1"/>
              </a:solidFill>
              <a:effectLst/>
              <a:latin typeface="Arial" panose="020B0604020202020204" pitchFamily="34" charset="0"/>
            </a:endParaRPr>
          </a:p>
        </p:txBody>
      </p:sp>
      <p:sp>
        <p:nvSpPr>
          <p:cNvPr id="31" name="Rectangle 17">
            <a:extLst>
              <a:ext uri="{FF2B5EF4-FFF2-40B4-BE49-F238E27FC236}">
                <a16:creationId xmlns:a16="http://schemas.microsoft.com/office/drawing/2014/main" id="{9A26DEF9-D877-A3C2-07DE-840D4099B54C}"/>
              </a:ext>
            </a:extLst>
          </p:cNvPr>
          <p:cNvSpPr>
            <a:spLocks noChangeArrowheads="1"/>
          </p:cNvSpPr>
          <p:nvPr/>
        </p:nvSpPr>
        <p:spPr bwMode="auto">
          <a:xfrm>
            <a:off x="1674813" y="458788"/>
            <a:ext cx="51085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H" altLang="en-TH" sz="1800" b="0" i="0" u="none" strike="noStrike" cap="none" normalizeH="0" baseline="0">
                <a:ln>
                  <a:noFill/>
                </a:ln>
                <a:solidFill>
                  <a:schemeClr val="tx1"/>
                </a:solidFill>
                <a:effectLst/>
                <a:latin typeface="Arial" panose="020B0604020202020204" pitchFamily="34" charset="0"/>
              </a:rPr>
            </a:br>
            <a:endParaRPr kumimoji="0" lang="en-TH" altLang="en-TH"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1284852A-E2CE-9390-7379-01E7C2E86EED}"/>
              </a:ext>
            </a:extLst>
          </p:cNvPr>
          <p:cNvSpPr txBox="1"/>
          <p:nvPr/>
        </p:nvSpPr>
        <p:spPr>
          <a:xfrm>
            <a:off x="9417840" y="5981605"/>
            <a:ext cx="143382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Cardiology</a:t>
            </a:r>
            <a:endParaRPr lang="en-TH"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3638D7CB-209B-43CB-B7E8-7EBC1F644F48}"/>
              </a:ext>
            </a:extLst>
          </p:cNvPr>
          <p:cNvSpPr txBox="1"/>
          <p:nvPr/>
        </p:nvSpPr>
        <p:spPr>
          <a:xfrm>
            <a:off x="1972871" y="5978323"/>
            <a:ext cx="143382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Meteorology</a:t>
            </a:r>
            <a:endParaRPr lang="en-TH" dirty="0">
              <a:latin typeface="Times New Roman" panose="02020603050405020304" pitchFamily="18" charset="0"/>
              <a:cs typeface="Times New Roman" panose="02020603050405020304" pitchFamily="18" charset="0"/>
            </a:endParaRPr>
          </a:p>
        </p:txBody>
      </p:sp>
      <p:sp>
        <p:nvSpPr>
          <p:cNvPr id="4" name="Slide Number Placeholder 6">
            <a:extLst>
              <a:ext uri="{FF2B5EF4-FFF2-40B4-BE49-F238E27FC236}">
                <a16:creationId xmlns:a16="http://schemas.microsoft.com/office/drawing/2014/main" id="{CBEADC92-B67B-BC16-60F2-4D1C9901DE0C}"/>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3</a:t>
            </a:fld>
            <a:endParaRPr lang="en-US" sz="1800" dirty="0">
              <a:latin typeface="Times New Roman" panose="02020603050405020304" pitchFamily="18" charset="0"/>
              <a:cs typeface="Times New Roman" panose="02020603050405020304" pitchFamily="18" charset="0"/>
            </a:endParaRPr>
          </a:p>
        </p:txBody>
      </p:sp>
      <p:pic>
        <p:nvPicPr>
          <p:cNvPr id="1025" name="Picture 1" descr="A time series chart in the context of cardiology, showing heart rate data over time. The chart includes a smooth line representing heart rate variations, with annotations highlighting key events such as exercise, rest, and stress. The background features subtle medical icons like stethoscopes and heart symbols to emphasize the cardiology theme.">
            <a:extLst>
              <a:ext uri="{FF2B5EF4-FFF2-40B4-BE49-F238E27FC236}">
                <a16:creationId xmlns:a16="http://schemas.microsoft.com/office/drawing/2014/main" id="{D9C7D176-361B-93FD-89BB-40BBB640B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1619" y="4265513"/>
            <a:ext cx="2878124" cy="16446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time series chart in the context of meteorology, showing temperature data over time. The chart includes a smooth line representing temperature variations, with annotations highlighting key events such as heatwaves, cold fronts, and seasonal changes. The background features subtle meteorological icons like sun, clouds, and raindrops to emphasize the weather theme.">
            <a:extLst>
              <a:ext uri="{FF2B5EF4-FFF2-40B4-BE49-F238E27FC236}">
                <a16:creationId xmlns:a16="http://schemas.microsoft.com/office/drawing/2014/main" id="{6BE2D4CA-72EB-419C-8762-4DDE5E884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272464"/>
            <a:ext cx="2878123" cy="16446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87C15A-2C13-9B19-B2BE-7BAEEC8B7EA5}"/>
              </a:ext>
            </a:extLst>
          </p:cNvPr>
          <p:cNvSpPr txBox="1"/>
          <p:nvPr/>
        </p:nvSpPr>
        <p:spPr>
          <a:xfrm>
            <a:off x="5777457" y="6019638"/>
            <a:ext cx="143382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Finance</a:t>
            </a:r>
            <a:endParaRPr lang="en-TH" dirty="0">
              <a:latin typeface="Times New Roman" panose="02020603050405020304" pitchFamily="18" charset="0"/>
              <a:cs typeface="Times New Roman" panose="02020603050405020304" pitchFamily="18" charset="0"/>
            </a:endParaRPr>
          </a:p>
        </p:txBody>
      </p:sp>
      <p:sp>
        <p:nvSpPr>
          <p:cNvPr id="5" name="Rectangle 5">
            <a:extLst>
              <a:ext uri="{FF2B5EF4-FFF2-40B4-BE49-F238E27FC236}">
                <a16:creationId xmlns:a16="http://schemas.microsoft.com/office/drawing/2014/main" id="{83C3CFB4-4263-B3BA-8687-9854705387C2}"/>
              </a:ext>
            </a:extLst>
          </p:cNvPr>
          <p:cNvSpPr>
            <a:spLocks noChangeArrowheads="1"/>
          </p:cNvSpPr>
          <p:nvPr/>
        </p:nvSpPr>
        <p:spPr bwMode="auto">
          <a:xfrm>
            <a:off x="0" y="0"/>
            <a:ext cx="84597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H" altLang="en-TH" sz="1800" b="0" i="0" u="none" strike="noStrike" cap="none" normalizeH="0" baseline="0">
                <a:ln>
                  <a:noFill/>
                </a:ln>
                <a:solidFill>
                  <a:schemeClr val="tx1"/>
                </a:solidFill>
                <a:effectLst/>
                <a:latin typeface="Arial" panose="020B0604020202020204" pitchFamily="34" charset="0"/>
              </a:rPr>
            </a:br>
            <a:endParaRPr kumimoji="0" lang="en-TH" altLang="en-TH"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TH" altLang="en-TH" sz="1800" b="0" i="0" u="none" strike="noStrike" cap="none" normalizeH="0" baseline="0">
              <a:ln>
                <a:noFill/>
              </a:ln>
              <a:solidFill>
                <a:schemeClr val="tx1"/>
              </a:solidFill>
              <a:effectLst/>
              <a:latin typeface="Arial" panose="020B0604020202020204" pitchFamily="34" charset="0"/>
            </a:endParaRPr>
          </a:p>
        </p:txBody>
      </p:sp>
      <p:pic>
        <p:nvPicPr>
          <p:cNvPr id="1030" name="Picture 6" descr="A time series chart in the context of the stock market, showing stock prices over time. The chart includes a smooth line representing fluctuations in stock prices, with annotations highlighting key events such as market crashes, rallies, and significant corporate announcements. The background features subtle stock market icons like stock tickers, bull and bear symbols, and financial graphs to emphasize the stock market theme.">
            <a:extLst>
              <a:ext uri="{FF2B5EF4-FFF2-40B4-BE49-F238E27FC236}">
                <a16:creationId xmlns:a16="http://schemas.microsoft.com/office/drawing/2014/main" id="{8AE0A1E7-90BB-0F49-4309-70D0C26653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869" y="4275254"/>
            <a:ext cx="2945544" cy="16831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B1D40E40-454C-3951-0277-D64F7FA98A4E}"/>
              </a:ext>
            </a:extLst>
          </p:cNvPr>
          <p:cNvSpPr>
            <a:spLocks noChangeArrowheads="1"/>
          </p:cNvSpPr>
          <p:nvPr/>
        </p:nvSpPr>
        <p:spPr bwMode="auto">
          <a:xfrm>
            <a:off x="0" y="577988113"/>
            <a:ext cx="84597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TH" altLang="en-TH" sz="1800" b="0" i="0" u="none" strike="noStrike" cap="none" normalizeH="0" baseline="0">
                <a:ln>
                  <a:noFill/>
                </a:ln>
                <a:solidFill>
                  <a:schemeClr val="tx1"/>
                </a:solidFill>
                <a:effectLst/>
                <a:latin typeface="Arial" panose="020B0604020202020204" pitchFamily="34" charset="0"/>
              </a:rPr>
            </a:br>
            <a:endParaRPr kumimoji="0" lang="en-TH" altLang="en-TH" sz="1800" b="0" i="0" u="none" strike="noStrike" cap="none" normalizeH="0" baseline="0">
              <a:ln>
                <a:noFill/>
              </a:ln>
              <a:solidFill>
                <a:schemeClr val="tx1"/>
              </a:solidFill>
              <a:effectLst/>
              <a:latin typeface="Arial" panose="020B0604020202020204" pitchFamily="34" charset="0"/>
            </a:endParaRPr>
          </a:p>
        </p:txBody>
      </p:sp>
      <p:pic>
        <p:nvPicPr>
          <p:cNvPr id="11" name="Picture 6">
            <a:extLst>
              <a:ext uri="{FF2B5EF4-FFF2-40B4-BE49-F238E27FC236}">
                <a16:creationId xmlns:a16="http://schemas.microsoft.com/office/drawing/2014/main" id="{128B76D6-7F55-D394-3FC3-E489926FFA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1312" y="4099036"/>
            <a:ext cx="3001498" cy="1977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31A644F4-62F2-79A3-D044-50FE757B82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7310" y="4115375"/>
            <a:ext cx="3384250" cy="20029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8632D3B-8CC5-54F8-43B5-5343F0F91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6119" y="4073708"/>
            <a:ext cx="3384250" cy="20029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静岡大学｜大学ポートレート">
            <a:extLst>
              <a:ext uri="{FF2B5EF4-FFF2-40B4-BE49-F238E27FC236}">
                <a16:creationId xmlns:a16="http://schemas.microsoft.com/office/drawing/2014/main" id="{768E1D19-88F8-292D-34EE-B2A0FE1F56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6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2C4-B238-2BC4-F3D7-70DC10E452C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a:t>
            </a:r>
            <a:r>
              <a:rPr lang="en-US" sz="4400" dirty="0">
                <a:effectLst/>
                <a:latin typeface="Times New Roman" panose="02020603050405020304" pitchFamily="18" charset="0"/>
                <a:cs typeface="Times New Roman" panose="02020603050405020304" pitchFamily="18" charset="0"/>
              </a:rPr>
              <a:t>ccuracy rate</a:t>
            </a:r>
            <a:r>
              <a:rPr lang="en-US" dirty="0">
                <a:effectLst/>
                <a:latin typeface="Times New Roman" panose="02020603050405020304" pitchFamily="18" charset="0"/>
                <a:cs typeface="Times New Roman" panose="02020603050405020304" pitchFamily="18" charset="0"/>
              </a:rPr>
              <a:t> with </a:t>
            </a:r>
            <a:r>
              <a:rPr lang="en-TH" dirty="0">
                <a:latin typeface="Times New Roman" panose="02020603050405020304" pitchFamily="18" charset="0"/>
                <a:cs typeface="Times New Roman" panose="02020603050405020304" pitchFamily="18" charset="0"/>
              </a:rPr>
              <a:t>real world datasets (2)</a:t>
            </a:r>
            <a:endParaRPr lang="en-TH" dirty="0"/>
          </a:p>
        </p:txBody>
      </p:sp>
      <p:graphicFrame>
        <p:nvGraphicFramePr>
          <p:cNvPr id="5" name="Table 4">
            <a:extLst>
              <a:ext uri="{FF2B5EF4-FFF2-40B4-BE49-F238E27FC236}">
                <a16:creationId xmlns:a16="http://schemas.microsoft.com/office/drawing/2014/main" id="{A37B7FDF-43A9-5369-9732-71FA4CFACEC9}"/>
              </a:ext>
            </a:extLst>
          </p:cNvPr>
          <p:cNvGraphicFramePr>
            <a:graphicFrameLocks noGrp="1"/>
          </p:cNvGraphicFramePr>
          <p:nvPr>
            <p:extLst>
              <p:ext uri="{D42A27DB-BD31-4B8C-83A1-F6EECF244321}">
                <p14:modId xmlns:p14="http://schemas.microsoft.com/office/powerpoint/2010/main" val="2627569200"/>
              </p:ext>
            </p:extLst>
          </p:nvPr>
        </p:nvGraphicFramePr>
        <p:xfrm>
          <a:off x="5924707" y="2494972"/>
          <a:ext cx="5803088" cy="3108960"/>
        </p:xfrm>
        <a:graphic>
          <a:graphicData uri="http://schemas.openxmlformats.org/drawingml/2006/table">
            <a:tbl>
              <a:tblPr firstRow="1" bandRow="1">
                <a:tableStyleId>{5C22544A-7EE6-4342-B048-85BDC9FD1C3A}</a:tableStyleId>
              </a:tblPr>
              <a:tblGrid>
                <a:gridCol w="1766887">
                  <a:extLst>
                    <a:ext uri="{9D8B030D-6E8A-4147-A177-3AD203B41FA5}">
                      <a16:colId xmlns:a16="http://schemas.microsoft.com/office/drawing/2014/main" val="2794853355"/>
                    </a:ext>
                  </a:extLst>
                </a:gridCol>
                <a:gridCol w="925830">
                  <a:extLst>
                    <a:ext uri="{9D8B030D-6E8A-4147-A177-3AD203B41FA5}">
                      <a16:colId xmlns:a16="http://schemas.microsoft.com/office/drawing/2014/main" val="3009025971"/>
                    </a:ext>
                  </a:extLst>
                </a:gridCol>
                <a:gridCol w="1103630">
                  <a:extLst>
                    <a:ext uri="{9D8B030D-6E8A-4147-A177-3AD203B41FA5}">
                      <a16:colId xmlns:a16="http://schemas.microsoft.com/office/drawing/2014/main" val="696742545"/>
                    </a:ext>
                  </a:extLst>
                </a:gridCol>
                <a:gridCol w="903111">
                  <a:extLst>
                    <a:ext uri="{9D8B030D-6E8A-4147-A177-3AD203B41FA5}">
                      <a16:colId xmlns:a16="http://schemas.microsoft.com/office/drawing/2014/main" val="2735276666"/>
                    </a:ext>
                  </a:extLst>
                </a:gridCol>
                <a:gridCol w="1103630">
                  <a:extLst>
                    <a:ext uri="{9D8B030D-6E8A-4147-A177-3AD203B41FA5}">
                      <a16:colId xmlns:a16="http://schemas.microsoft.com/office/drawing/2014/main" val="3766975011"/>
                    </a:ext>
                  </a:extLst>
                </a:gridCol>
              </a:tblGrid>
              <a:tr h="458132">
                <a:tc rowSpan="2">
                  <a:txBody>
                    <a:bodyPr/>
                    <a:lstStyle/>
                    <a:p>
                      <a:pPr algn="ctr"/>
                      <a:r>
                        <a:rPr lang="en-TH" sz="2800" b="0" dirty="0">
                          <a:solidFill>
                            <a:schemeClr val="tx1"/>
                          </a:solidFill>
                          <a:latin typeface="Times New Roman" panose="02020603050405020304" pitchFamily="18" charset="0"/>
                          <a:cs typeface="Times New Roman" panose="02020603050405020304" pitchFamily="18" charset="0"/>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gridSpan="2">
                  <a:txBody>
                    <a:bodyPr/>
                    <a:lstStyle/>
                    <a:p>
                      <a:pPr algn="ctr"/>
                      <a:r>
                        <a:rPr lang="en-TH" sz="2800" b="0" dirty="0">
                          <a:solidFill>
                            <a:schemeClr val="tx1"/>
                          </a:solidFill>
                          <a:latin typeface="Times New Roman" panose="02020603050405020304" pitchFamily="18" charset="0"/>
                          <a:cs typeface="Times New Roman" panose="02020603050405020304" pitchFamily="18" charset="0"/>
                        </a:rPr>
                        <a:t>ECG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en-TH" dirty="0"/>
                    </a:p>
                  </a:txBody>
                  <a:tcPr/>
                </a:tc>
                <a:tc gridSpan="2">
                  <a:txBody>
                    <a:bodyPr/>
                    <a:lstStyle/>
                    <a:p>
                      <a:pPr algn="ctr"/>
                      <a:r>
                        <a:rPr lang="en-TH" sz="2800" b="0" dirty="0">
                          <a:solidFill>
                            <a:schemeClr val="tx1"/>
                          </a:solidFill>
                          <a:latin typeface="Times New Roman" panose="02020603050405020304" pitchFamily="18" charset="0"/>
                          <a:cs typeface="Times New Roman" panose="02020603050405020304" pitchFamily="18" charset="0"/>
                        </a:rPr>
                        <a:t>ABP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endParaRPr lang="en-TH" dirty="0"/>
                    </a:p>
                  </a:txBody>
                  <a:tcPr/>
                </a:tc>
                <a:extLst>
                  <a:ext uri="{0D108BD9-81ED-4DB2-BD59-A6C34878D82A}">
                    <a16:rowId xmlns:a16="http://schemas.microsoft.com/office/drawing/2014/main" val="3640568664"/>
                  </a:ext>
                </a:extLst>
              </a:tr>
              <a:tr h="458132">
                <a:tc vMerge="1">
                  <a:txBody>
                    <a:bodyPr/>
                    <a:lstStyle/>
                    <a:p>
                      <a:endParaRPr lang="en-TH"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latin typeface="Times New Roman" panose="02020603050405020304" pitchFamily="18" charset="0"/>
                          <a:cs typeface="Times New Roman" panose="02020603050405020304" pitchFamily="18" charset="0"/>
                        </a:rPr>
                        <a:t>±0%</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latin typeface="Times New Roman" panose="02020603050405020304" pitchFamily="18" charset="0"/>
                          <a:cs typeface="Times New Roman" panose="02020603050405020304" pitchFamily="18" charset="0"/>
                        </a:rPr>
                        <a:t>±20%</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latin typeface="Times New Roman" panose="02020603050405020304" pitchFamily="18" charset="0"/>
                          <a:cs typeface="Times New Roman" panose="02020603050405020304" pitchFamily="18" charset="0"/>
                        </a:rPr>
                        <a:t>±0%</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latin typeface="Times New Roman" panose="02020603050405020304" pitchFamily="18" charset="0"/>
                          <a:cs typeface="Times New Roman" panose="02020603050405020304" pitchFamily="18" charset="0"/>
                        </a:rPr>
                        <a:t>±20%</a:t>
                      </a:r>
                      <a:endParaRPr lang="el-GR" sz="2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948714482"/>
                  </a:ext>
                </a:extLst>
              </a:tr>
              <a:tr h="458132">
                <a:tc>
                  <a:txBody>
                    <a:bodyPr/>
                    <a:lstStyle/>
                    <a:p>
                      <a:pPr algn="ctr" fontAlgn="b"/>
                      <a:r>
                        <a:rPr lang="en-US" sz="2800" b="0" u="none" strike="noStrike" dirty="0" err="1">
                          <a:effectLst/>
                          <a:latin typeface="Times New Roman" panose="02020603050405020304" pitchFamily="18" charset="0"/>
                          <a:cs typeface="Times New Roman" panose="02020603050405020304" pitchFamily="18" charset="0"/>
                        </a:rPr>
                        <a:t>AutoPeriod</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u="sng" dirty="0">
                          <a:solidFill>
                            <a:srgbClr val="FF0000"/>
                          </a:solidFill>
                          <a:latin typeface="Times New Roman" panose="02020603050405020304" pitchFamily="18" charset="0"/>
                          <a:cs typeface="Times New Roman" panose="02020603050405020304" pitchFamily="18" charset="0"/>
                        </a:rPr>
                        <a:t>0.96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3558195"/>
                  </a:ext>
                </a:extLst>
              </a:tr>
              <a:tr h="458132">
                <a:tc>
                  <a:txBody>
                    <a:bodyPr/>
                    <a:lstStyle/>
                    <a:p>
                      <a:pPr algn="ctr" fontAlgn="b"/>
                      <a:r>
                        <a:rPr lang="en-US" sz="2800" b="0" u="none" strike="noStrike" dirty="0" err="1">
                          <a:effectLst/>
                          <a:latin typeface="Times New Roman" panose="02020603050405020304" pitchFamily="18" charset="0"/>
                          <a:cs typeface="Times New Roman" panose="02020603050405020304" pitchFamily="18" charset="0"/>
                        </a:rPr>
                        <a:t>FindLength</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u="sng" dirty="0">
                          <a:solidFill>
                            <a:srgbClr val="FF0000"/>
                          </a:solidFill>
                          <a:latin typeface="Times New Roman" panose="02020603050405020304" pitchFamily="18" charset="0"/>
                          <a:cs typeface="Times New Roman" panose="02020603050405020304" pitchFamily="18"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6542848"/>
                  </a:ext>
                </a:extLst>
              </a:tr>
              <a:tr h="458132">
                <a:tc>
                  <a:txBody>
                    <a:bodyPr/>
                    <a:lstStyle/>
                    <a:p>
                      <a:pPr algn="ctr" fontAlgn="b"/>
                      <a:r>
                        <a:rPr lang="en-US" sz="2800" b="0" u="none" strike="noStrike">
                          <a:effectLst/>
                          <a:latin typeface="Times New Roman" panose="02020603050405020304" pitchFamily="18" charset="0"/>
                          <a:cs typeface="Times New Roman" panose="02020603050405020304" pitchFamily="18" charset="0"/>
                        </a:rPr>
                        <a:t>SAZED</a:t>
                      </a:r>
                      <a:endParaRPr lang="en-US" sz="2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u="sng" dirty="0">
                          <a:solidFill>
                            <a:srgbClr val="FF0000"/>
                          </a:solidFill>
                          <a:latin typeface="Times New Roman" panose="02020603050405020304" pitchFamily="18" charset="0"/>
                          <a:cs typeface="Times New Roman" panose="02020603050405020304" pitchFamily="18" charset="0"/>
                        </a:rPr>
                        <a:t>0.96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latin typeface="Times New Roman" panose="02020603050405020304" pitchFamily="18" charset="0"/>
                          <a:cs typeface="Times New Roman" panose="02020603050405020304" pitchFamily="18" charset="0"/>
                        </a:rPr>
                        <a:t>0.99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9650556"/>
                  </a:ext>
                </a:extLst>
              </a:tr>
              <a:tr h="458132">
                <a:tc>
                  <a:txBody>
                    <a:bodyPr/>
                    <a:lstStyle/>
                    <a:p>
                      <a:pPr algn="ctr" fontAlgn="b"/>
                      <a:r>
                        <a:rPr lang="en-US" sz="2800" b="0" u="none" strike="noStrike" dirty="0" err="1">
                          <a:solidFill>
                            <a:schemeClr val="tx1"/>
                          </a:solidFill>
                          <a:effectLst/>
                          <a:latin typeface="Times New Roman" panose="02020603050405020304" pitchFamily="18" charset="0"/>
                          <a:cs typeface="Times New Roman" panose="02020603050405020304" pitchFamily="18" charset="0"/>
                        </a:rPr>
                        <a:t>OnlineSLE</a:t>
                      </a:r>
                      <a:endParaRPr lang="en-US" sz="2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u="sng" dirty="0">
                          <a:solidFill>
                            <a:srgbClr val="FF0000"/>
                          </a:solidFill>
                          <a:latin typeface="Times New Roman" panose="02020603050405020304" pitchFamily="18" charset="0"/>
                          <a:cs typeface="Times New Roman" panose="02020603050405020304" pitchFamily="18" charset="0"/>
                        </a:rPr>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solidFill>
                            <a:schemeClr val="tx1"/>
                          </a:solidFill>
                          <a:latin typeface="Times New Roman" panose="02020603050405020304" pitchFamily="18" charset="0"/>
                          <a:cs typeface="Times New Roman" panose="02020603050405020304" pitchFamily="18" charset="0"/>
                        </a:rPr>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u="sng" dirty="0">
                          <a:solidFill>
                            <a:srgbClr val="FF0000"/>
                          </a:solidFill>
                          <a:latin typeface="Times New Roman" panose="02020603050405020304" pitchFamily="18" charset="0"/>
                          <a:cs typeface="Times New Roman" panose="02020603050405020304" pitchFamily="18" charset="0"/>
                        </a:rPr>
                        <a:t>0.60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H" sz="2800" b="0" dirty="0">
                          <a:solidFill>
                            <a:schemeClr val="tx1"/>
                          </a:solidFill>
                          <a:latin typeface="Times New Roman" panose="02020603050405020304" pitchFamily="18" charset="0"/>
                          <a:cs typeface="Times New Roman" panose="02020603050405020304" pitchFamily="18" charset="0"/>
                        </a:rPr>
                        <a:t>0.66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6070"/>
                  </a:ext>
                </a:extLst>
              </a:tr>
            </a:tbl>
          </a:graphicData>
        </a:graphic>
      </p:graphicFrame>
      <p:sp>
        <p:nvSpPr>
          <p:cNvPr id="3" name="TextBox 2">
            <a:extLst>
              <a:ext uri="{FF2B5EF4-FFF2-40B4-BE49-F238E27FC236}">
                <a16:creationId xmlns:a16="http://schemas.microsoft.com/office/drawing/2014/main" id="{AB4A7477-A882-3809-291B-F9F906503A7B}"/>
              </a:ext>
            </a:extLst>
          </p:cNvPr>
          <p:cNvSpPr txBox="1"/>
          <p:nvPr/>
        </p:nvSpPr>
        <p:spPr>
          <a:xfrm>
            <a:off x="863513" y="2279737"/>
            <a:ext cx="5061194" cy="3539430"/>
          </a:xfrm>
          <a:prstGeom prst="rect">
            <a:avLst/>
          </a:prstGeom>
          <a:noFill/>
        </p:spPr>
        <p:txBody>
          <a:bodyPr wrap="square">
            <a:spAutoFit/>
          </a:bodyPr>
          <a:lstStyle/>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OnlineSLE</a:t>
            </a:r>
            <a:r>
              <a:rPr lang="en-US" sz="2800" dirty="0">
                <a:latin typeface="Times New Roman" panose="02020603050405020304" pitchFamily="18" charset="0"/>
                <a:cs typeface="Times New Roman" panose="02020603050405020304" pitchFamily="18" charset="0"/>
              </a:rPr>
              <a:t> achieved a high accuracy rate with a ±0% setting. </a:t>
            </a:r>
            <a:endParaRPr lang="th-TH" sz="2800" dirty="0">
              <a:latin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Other methods achieved a higher accuracy rate than </a:t>
            </a:r>
            <a:r>
              <a:rPr lang="en-US" sz="2800" dirty="0" err="1">
                <a:latin typeface="Times New Roman" panose="02020603050405020304" pitchFamily="18" charset="0"/>
                <a:cs typeface="Times New Roman" panose="02020603050405020304" pitchFamily="18" charset="0"/>
              </a:rPr>
              <a:t>OnlineSLE</a:t>
            </a:r>
            <a:r>
              <a:rPr lang="en-US" sz="2800" dirty="0">
                <a:latin typeface="Times New Roman" panose="02020603050405020304" pitchFamily="18" charset="0"/>
                <a:cs typeface="Times New Roman" panose="02020603050405020304" pitchFamily="18" charset="0"/>
              </a:rPr>
              <a:t> with a ±20% setting.</a:t>
            </a:r>
            <a:endParaRPr lang="en-US" sz="2800" dirty="0">
              <a:effectLst/>
              <a:latin typeface="Times New Roman" panose="02020603050405020304" pitchFamily="18" charset="0"/>
              <a:cs typeface="Times New Roman" panose="02020603050405020304" pitchFamily="18" charset="0"/>
            </a:endParaRPr>
          </a:p>
        </p:txBody>
      </p:sp>
      <p:pic>
        <p:nvPicPr>
          <p:cNvPr id="6" name="Picture 2" descr="静岡大学｜大学ポートレート">
            <a:extLst>
              <a:ext uri="{FF2B5EF4-FFF2-40B4-BE49-F238E27FC236}">
                <a16:creationId xmlns:a16="http://schemas.microsoft.com/office/drawing/2014/main" id="{FF7EA52D-51D1-7C6F-FAD2-2261FCC50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F2DD0CE8-B8E3-DA95-A96A-AB53EB2F63F0}"/>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30</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886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F041-6B22-E8A2-2C86-73ACB6A24AA1}"/>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Limitation of </a:t>
            </a:r>
            <a:r>
              <a:rPr lang="en-US" sz="4400" dirty="0" err="1">
                <a:latin typeface="Times New Roman" panose="02020603050405020304" pitchFamily="18" charset="0"/>
                <a:cs typeface="Times New Roman" panose="02020603050405020304" pitchFamily="18" charset="0"/>
              </a:rPr>
              <a:t>OnlineSLE</a:t>
            </a:r>
            <a:endParaRPr lang="en-TH"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D897249-A34E-31A8-A783-B589CB548712}"/>
              </a:ext>
            </a:extLst>
          </p:cNvPr>
          <p:cNvSpPr txBox="1"/>
          <p:nvPr/>
        </p:nvSpPr>
        <p:spPr>
          <a:xfrm>
            <a:off x="1048724" y="1718831"/>
            <a:ext cx="10479115" cy="2554545"/>
          </a:xfrm>
          <a:prstGeom prst="rect">
            <a:avLst/>
          </a:prstGeom>
          <a:noFill/>
        </p:spPr>
        <p:txBody>
          <a:bodyPr wrap="square">
            <a:spAutoFit/>
          </a:bodyPr>
          <a:lstStyle/>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We found the influence sliding window size issue with accuracy rate.</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This is issue correspond to </a:t>
            </a:r>
            <a:r>
              <a:rPr lang="en-US" sz="3200" dirty="0">
                <a:solidFill>
                  <a:srgbClr val="FF0000"/>
                </a:solidFill>
                <a:latin typeface="Times New Roman" panose="02020603050405020304" pitchFamily="18" charset="0"/>
                <a:cs typeface="Times New Roman" panose="02020603050405020304" pitchFamily="18" charset="0"/>
              </a:rPr>
              <a:t>resolution DFT coefficients</a:t>
            </a:r>
            <a:r>
              <a:rPr lang="en-US" sz="32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Existing methods utilize ACF to solve this issue. </a:t>
            </a:r>
          </a:p>
          <a:p>
            <a:pPr marL="285750" indent="-285750">
              <a:buFont typeface="Arial" panose="020B0604020202020204" pitchFamily="34" charset="0"/>
              <a:buChar char="•"/>
            </a:pPr>
            <a:endParaRPr lang="en-TH" sz="3200" dirty="0">
              <a:latin typeface="Times New Roman" panose="02020603050405020304" pitchFamily="18" charset="0"/>
              <a:cs typeface="Times New Roman" panose="02020603050405020304" pitchFamily="18" charset="0"/>
            </a:endParaRPr>
          </a:p>
        </p:txBody>
      </p:sp>
      <p:graphicFrame>
        <p:nvGraphicFramePr>
          <p:cNvPr id="30" name="Table 29">
            <a:extLst>
              <a:ext uri="{FF2B5EF4-FFF2-40B4-BE49-F238E27FC236}">
                <a16:creationId xmlns:a16="http://schemas.microsoft.com/office/drawing/2014/main" id="{1D79F0B0-DEC7-99E3-7622-6CD0C479B647}"/>
              </a:ext>
            </a:extLst>
          </p:cNvPr>
          <p:cNvGraphicFramePr>
            <a:graphicFrameLocks noGrp="1"/>
          </p:cNvGraphicFramePr>
          <p:nvPr>
            <p:extLst>
              <p:ext uri="{D42A27DB-BD31-4B8C-83A1-F6EECF244321}">
                <p14:modId xmlns:p14="http://schemas.microsoft.com/office/powerpoint/2010/main" val="1965411910"/>
              </p:ext>
            </p:extLst>
          </p:nvPr>
        </p:nvGraphicFramePr>
        <p:xfrm>
          <a:off x="3167062" y="4019311"/>
          <a:ext cx="5857875" cy="2617470"/>
        </p:xfrm>
        <a:graphic>
          <a:graphicData uri="http://schemas.openxmlformats.org/drawingml/2006/table">
            <a:tbl>
              <a:tblPr>
                <a:tableStyleId>{5C22544A-7EE6-4342-B048-85BDC9FD1C3A}</a:tableStyleId>
              </a:tblPr>
              <a:tblGrid>
                <a:gridCol w="1939925">
                  <a:extLst>
                    <a:ext uri="{9D8B030D-6E8A-4147-A177-3AD203B41FA5}">
                      <a16:colId xmlns:a16="http://schemas.microsoft.com/office/drawing/2014/main" val="1592335057"/>
                    </a:ext>
                  </a:extLst>
                </a:gridCol>
                <a:gridCol w="1276350">
                  <a:extLst>
                    <a:ext uri="{9D8B030D-6E8A-4147-A177-3AD203B41FA5}">
                      <a16:colId xmlns:a16="http://schemas.microsoft.com/office/drawing/2014/main" val="1732132134"/>
                    </a:ext>
                  </a:extLst>
                </a:gridCol>
                <a:gridCol w="1365250">
                  <a:extLst>
                    <a:ext uri="{9D8B030D-6E8A-4147-A177-3AD203B41FA5}">
                      <a16:colId xmlns:a16="http://schemas.microsoft.com/office/drawing/2014/main" val="3741218497"/>
                    </a:ext>
                  </a:extLst>
                </a:gridCol>
                <a:gridCol w="1276350">
                  <a:extLst>
                    <a:ext uri="{9D8B030D-6E8A-4147-A177-3AD203B41FA5}">
                      <a16:colId xmlns:a16="http://schemas.microsoft.com/office/drawing/2014/main" val="3557300750"/>
                    </a:ext>
                  </a:extLst>
                </a:gridCol>
              </a:tblGrid>
              <a:tr h="203200">
                <a:tc rowSpan="2">
                  <a:txBody>
                    <a:bodyPr/>
                    <a:lstStyle/>
                    <a:p>
                      <a:pPr algn="l" fontAlgn="b"/>
                      <a:r>
                        <a:rPr lang="en-US" sz="2800" u="none" strike="noStrike" dirty="0">
                          <a:effectLst/>
                          <a:latin typeface="Times New Roman" panose="02020603050405020304" pitchFamily="18" charset="0"/>
                          <a:cs typeface="Times New Roman" panose="02020603050405020304" pitchFamily="18" charset="0"/>
                        </a:rPr>
                        <a:t>Algorithm</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800" dirty="0">
                          <a:effectLst/>
                          <a:latin typeface="Times New Roman" panose="02020603050405020304" pitchFamily="18" charset="0"/>
                          <a:cs typeface="Times New Roman" panose="02020603050405020304" pitchFamily="18" charset="0"/>
                        </a:rPr>
                        <a:t>Accuracy rate (</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Syn2)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pPr algn="ctr" fontAlgn="b"/>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pPr algn="ctr" fontAlgn="b"/>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990847263"/>
                  </a:ext>
                </a:extLst>
              </a:tr>
              <a:tr h="203200">
                <a:tc vMerge="1">
                  <a:txBody>
                    <a:bodyPr/>
                    <a:lstStyle/>
                    <a:p>
                      <a:endParaRPr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2800" b="0" i="0" u="none" strike="noStrike" dirty="0">
                          <a:solidFill>
                            <a:srgbClr val="000000"/>
                          </a:solidFill>
                          <a:effectLst/>
                          <a:latin typeface="Times New Roman" panose="02020603050405020304" pitchFamily="18" charset="0"/>
                          <a:cs typeface="Times New Roman" panose="02020603050405020304" pitchFamily="18" charset="0"/>
                        </a:rPr>
                        <a:t>N = 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2800" u="none" strike="noStrike" dirty="0">
                          <a:effectLst/>
                          <a:latin typeface="Times New Roman" panose="02020603050405020304" pitchFamily="18" charset="0"/>
                          <a:cs typeface="Times New Roman" panose="02020603050405020304" pitchFamily="18" charset="0"/>
                        </a:rPr>
                        <a:t> N = 400</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2800" b="0" i="0" u="none" strike="noStrike" dirty="0">
                          <a:solidFill>
                            <a:srgbClr val="000000"/>
                          </a:solidFill>
                          <a:effectLst/>
                          <a:latin typeface="Times New Roman" panose="02020603050405020304" pitchFamily="18" charset="0"/>
                          <a:cs typeface="Times New Roman" panose="02020603050405020304" pitchFamily="18" charset="0"/>
                        </a:rPr>
                        <a:t>N = 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119307727"/>
                  </a:ext>
                </a:extLst>
              </a:tr>
              <a:tr h="203200">
                <a:tc>
                  <a:txBody>
                    <a:bodyPr/>
                    <a:lstStyle/>
                    <a:p>
                      <a:pPr algn="l" fontAlgn="b"/>
                      <a:r>
                        <a:rPr lang="en-US" sz="2800" u="none" strike="noStrike" dirty="0" err="1">
                          <a:effectLst/>
                          <a:latin typeface="Times New Roman" panose="02020603050405020304" pitchFamily="18" charset="0"/>
                          <a:cs typeface="Times New Roman" panose="02020603050405020304" pitchFamily="18" charset="0"/>
                        </a:rPr>
                        <a:t>AutoPeriod</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TH" sz="2800" b="0" i="0" u="none" strike="noStrike" dirty="0">
                          <a:solidFill>
                            <a:srgbClr val="000000"/>
                          </a:solidFill>
                          <a:effectLst/>
                          <a:latin typeface="Times New Roman" panose="02020603050405020304" pitchFamily="18" charset="0"/>
                          <a:cs typeface="Times New Roman" panose="02020603050405020304" pitchFamily="18" charset="0"/>
                        </a:rPr>
                        <a:t>0.526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TH" sz="2800" u="none" strike="noStrike" dirty="0">
                          <a:effectLst/>
                          <a:latin typeface="Times New Roman" panose="02020603050405020304" pitchFamily="18" charset="0"/>
                          <a:cs typeface="Times New Roman" panose="02020603050405020304" pitchFamily="18" charset="0"/>
                        </a:rPr>
                        <a:t>0.696</a:t>
                      </a:r>
                      <a:endParaRPr lang="en-TH"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TH" sz="2800" b="1" i="0" u="sng" strike="noStrike" dirty="0">
                          <a:solidFill>
                            <a:srgbClr val="FF0000"/>
                          </a:solidFill>
                          <a:effectLst/>
                          <a:latin typeface="Times New Roman" panose="02020603050405020304" pitchFamily="18" charset="0"/>
                          <a:cs typeface="Times New Roman" panose="02020603050405020304" pitchFamily="18" charset="0"/>
                        </a:rPr>
                        <a:t>0.809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2218229"/>
                  </a:ext>
                </a:extLst>
              </a:tr>
              <a:tr h="203200">
                <a:tc>
                  <a:txBody>
                    <a:bodyPr/>
                    <a:lstStyle/>
                    <a:p>
                      <a:pPr algn="l" fontAlgn="b"/>
                      <a:r>
                        <a:rPr lang="en-US" sz="2800" u="none" strike="noStrike" dirty="0" err="1">
                          <a:effectLst/>
                          <a:latin typeface="Times New Roman" panose="02020603050405020304" pitchFamily="18" charset="0"/>
                          <a:cs typeface="Times New Roman" panose="02020603050405020304" pitchFamily="18" charset="0"/>
                        </a:rPr>
                        <a:t>FindLength</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TH" sz="2800" b="0" i="0" u="none" strike="noStrike" dirty="0">
                          <a:solidFill>
                            <a:srgbClr val="000000"/>
                          </a:solidFill>
                          <a:effectLst/>
                          <a:latin typeface="Times New Roman" panose="02020603050405020304" pitchFamily="18" charset="0"/>
                          <a:cs typeface="Times New Roman" panose="02020603050405020304" pitchFamily="18" charset="0"/>
                        </a:rPr>
                        <a:t>0.518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TH" sz="2800" u="none" strike="noStrike" dirty="0">
                          <a:effectLst/>
                          <a:latin typeface="Times New Roman" panose="02020603050405020304" pitchFamily="18" charset="0"/>
                          <a:cs typeface="Times New Roman" panose="02020603050405020304" pitchFamily="18" charset="0"/>
                        </a:rPr>
                        <a:t>0.683</a:t>
                      </a:r>
                      <a:endParaRPr lang="en-TH"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TH" sz="2800" b="0" i="0" u="none" strike="noStrike" dirty="0">
                          <a:solidFill>
                            <a:srgbClr val="000000"/>
                          </a:solidFill>
                          <a:effectLst/>
                          <a:latin typeface="Times New Roman" panose="02020603050405020304" pitchFamily="18" charset="0"/>
                          <a:cs typeface="Times New Roman" panose="02020603050405020304" pitchFamily="18" charset="0"/>
                        </a:rPr>
                        <a:t>0.791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2926759"/>
                  </a:ext>
                </a:extLst>
              </a:tr>
              <a:tr h="203200">
                <a:tc>
                  <a:txBody>
                    <a:bodyPr/>
                    <a:lstStyle/>
                    <a:p>
                      <a:pPr algn="l" fontAlgn="b"/>
                      <a:r>
                        <a:rPr lang="en-US" sz="2800" u="none" strike="noStrike">
                          <a:effectLst/>
                          <a:latin typeface="Times New Roman" panose="02020603050405020304" pitchFamily="18" charset="0"/>
                          <a:cs typeface="Times New Roman" panose="02020603050405020304" pitchFamily="18" charset="0"/>
                        </a:rPr>
                        <a:t>SAZED</a:t>
                      </a:r>
                      <a:endParaRPr lang="en-US" sz="2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TH" sz="2800" b="0" i="0" u="none" strike="noStrike" dirty="0">
                          <a:solidFill>
                            <a:srgbClr val="000000"/>
                          </a:solidFill>
                          <a:effectLst/>
                          <a:latin typeface="Times New Roman" panose="02020603050405020304" pitchFamily="18" charset="0"/>
                          <a:cs typeface="Times New Roman" panose="02020603050405020304" pitchFamily="18" charset="0"/>
                        </a:rPr>
                        <a:t>0.558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TH" sz="2800" b="0" u="none" strike="noStrike" dirty="0">
                          <a:solidFill>
                            <a:schemeClr val="tx1"/>
                          </a:solidFill>
                          <a:effectLst/>
                          <a:latin typeface="Times New Roman" panose="02020603050405020304" pitchFamily="18" charset="0"/>
                          <a:cs typeface="Times New Roman" panose="02020603050405020304" pitchFamily="18" charset="0"/>
                        </a:rPr>
                        <a:t>0.826</a:t>
                      </a:r>
                      <a:endParaRPr lang="en-TH" sz="2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TH" sz="2800" b="0" i="0" u="none" strike="noStrike" dirty="0">
                          <a:solidFill>
                            <a:schemeClr val="tx1"/>
                          </a:solidFill>
                          <a:effectLst/>
                          <a:latin typeface="Times New Roman" panose="02020603050405020304" pitchFamily="18" charset="0"/>
                          <a:cs typeface="Times New Roman" panose="02020603050405020304" pitchFamily="18" charset="0"/>
                        </a:rPr>
                        <a:t>0.796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3559891"/>
                  </a:ext>
                </a:extLst>
              </a:tr>
              <a:tr h="203200">
                <a:tc>
                  <a:txBody>
                    <a:bodyPr/>
                    <a:lstStyle/>
                    <a:p>
                      <a:pPr algn="l" fontAlgn="b"/>
                      <a:r>
                        <a:rPr lang="en-US" sz="2800" u="none" strike="noStrike" dirty="0" err="1">
                          <a:effectLst/>
                          <a:latin typeface="Times New Roman" panose="02020603050405020304" pitchFamily="18" charset="0"/>
                          <a:cs typeface="Times New Roman" panose="02020603050405020304" pitchFamily="18" charset="0"/>
                        </a:rPr>
                        <a:t>OnlineSLE</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800" b="1" i="0" u="sng" strike="noStrike" dirty="0">
                          <a:solidFill>
                            <a:srgbClr val="FF0000"/>
                          </a:solidFill>
                          <a:effectLst/>
                          <a:latin typeface="Times New Roman" panose="02020603050405020304" pitchFamily="18" charset="0"/>
                          <a:cs typeface="Times New Roman" panose="02020603050405020304" pitchFamily="18" charset="0"/>
                        </a:rPr>
                        <a:t>0.584</a:t>
                      </a:r>
                      <a:endParaRPr lang="en-TH" sz="2800" b="1" i="0" u="sng" strike="noStrike" dirty="0">
                        <a:solidFill>
                          <a:srgbClr val="FF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TH" sz="2800" b="1" u="sng" strike="noStrike" dirty="0">
                          <a:solidFill>
                            <a:srgbClr val="FF0000"/>
                          </a:solidFill>
                          <a:effectLst/>
                          <a:latin typeface="Times New Roman" panose="02020603050405020304" pitchFamily="18" charset="0"/>
                          <a:cs typeface="Times New Roman" panose="02020603050405020304" pitchFamily="18" charset="0"/>
                        </a:rPr>
                        <a:t>0.910</a:t>
                      </a:r>
                      <a:endParaRPr lang="en-TH" sz="2800" b="1" i="0" u="sng" strike="noStrike" dirty="0">
                        <a:solidFill>
                          <a:srgbClr val="FF0000"/>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TH" sz="2800" b="0" i="0" u="none" strike="noStrike" dirty="0">
                          <a:solidFill>
                            <a:srgbClr val="000000"/>
                          </a:solidFill>
                          <a:effectLst/>
                          <a:latin typeface="Times New Roman" panose="02020603050405020304" pitchFamily="18" charset="0"/>
                          <a:cs typeface="Times New Roman" panose="02020603050405020304" pitchFamily="18" charset="0"/>
                        </a:rPr>
                        <a:t>0.546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9988388"/>
                  </a:ext>
                </a:extLst>
              </a:tr>
            </a:tbl>
          </a:graphicData>
        </a:graphic>
      </p:graphicFrame>
      <p:pic>
        <p:nvPicPr>
          <p:cNvPr id="4" name="Picture 2" descr="静岡大学｜大学ポートレート">
            <a:extLst>
              <a:ext uri="{FF2B5EF4-FFF2-40B4-BE49-F238E27FC236}">
                <a16:creationId xmlns:a16="http://schemas.microsoft.com/office/drawing/2014/main" id="{01DD3632-8C7E-4F47-8E11-8EC3FE83D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6">
            <a:extLst>
              <a:ext uri="{FF2B5EF4-FFF2-40B4-BE49-F238E27FC236}">
                <a16:creationId xmlns:a16="http://schemas.microsoft.com/office/drawing/2014/main" id="{ABBB841D-5797-4DA0-EC4F-F541545F1A10}"/>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31</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1524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F4CDD645-6B24-DE3E-2803-9134ECD7B9B5}"/>
              </a:ext>
            </a:extLst>
          </p:cNvPr>
          <p:cNvCxnSpPr>
            <a:cxnSpLocks/>
          </p:cNvCxnSpPr>
          <p:nvPr/>
        </p:nvCxnSpPr>
        <p:spPr>
          <a:xfrm>
            <a:off x="8939723" y="4241988"/>
            <a:ext cx="0" cy="192319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1D83F45-F4AD-8AB0-40A2-2A66C4C89E3B}"/>
              </a:ext>
            </a:extLst>
          </p:cNvPr>
          <p:cNvSpPr>
            <a:spLocks noGrp="1"/>
          </p:cNvSpPr>
          <p:nvPr>
            <p:ph type="title"/>
          </p:nvPr>
        </p:nvSpPr>
        <p:spPr/>
        <p:txBody>
          <a:bodyPr/>
          <a:lstStyle/>
          <a:p>
            <a:pPr marL="0" indent="0">
              <a:buNone/>
            </a:pPr>
            <a:r>
              <a:rPr lang="en-US" sz="4400" dirty="0">
                <a:latin typeface="Times New Roman" panose="02020603050405020304" pitchFamily="18" charset="0"/>
                <a:cs typeface="Times New Roman" panose="02020603050405020304" pitchFamily="18" charset="0"/>
              </a:rPr>
              <a:t>Resolution DFT coefficients issue</a:t>
            </a:r>
          </a:p>
        </p:txBody>
      </p:sp>
      <p:sp>
        <p:nvSpPr>
          <p:cNvPr id="3" name="Content Placeholder 2">
            <a:extLst>
              <a:ext uri="{FF2B5EF4-FFF2-40B4-BE49-F238E27FC236}">
                <a16:creationId xmlns:a16="http://schemas.microsoft.com/office/drawing/2014/main" id="{8B005DA1-26AD-4BE9-2F99-9597354B7BE4}"/>
              </a:ext>
            </a:extLst>
          </p:cNvPr>
          <p:cNvSpPr>
            <a:spLocks noGrp="1"/>
          </p:cNvSpPr>
          <p:nvPr>
            <p:ph idx="1"/>
          </p:nvPr>
        </p:nvSpPr>
        <p:spPr>
          <a:xfrm>
            <a:off x="838200" y="1825624"/>
            <a:ext cx="10515600" cy="1416213"/>
          </a:xfrm>
        </p:spPr>
        <p:txBody>
          <a:bodyPr>
            <a:noAutofit/>
          </a:bodyPr>
          <a:lstStyle/>
          <a:p>
            <a:r>
              <a:rPr lang="en-US" dirty="0">
                <a:latin typeface="Times New Roman" panose="02020603050405020304" pitchFamily="18" charset="0"/>
                <a:cs typeface="Times New Roman" panose="02020603050405020304" pitchFamily="18" charset="0"/>
              </a:rPr>
              <a:t>The highest amplitude of the DFT might not represent the </a:t>
            </a:r>
            <a:r>
              <a:rPr lang="en-US" u="sng" dirty="0">
                <a:solidFill>
                  <a:srgbClr val="FF0000"/>
                </a:solidFill>
                <a:latin typeface="Times New Roman" panose="02020603050405020304" pitchFamily="18" charset="0"/>
                <a:cs typeface="Times New Roman" panose="02020603050405020304" pitchFamily="18" charset="0"/>
              </a:rPr>
              <a:t>actual highest amplitude</a:t>
            </a:r>
            <a:r>
              <a:rPr lang="en-US" dirty="0">
                <a:latin typeface="Times New Roman" panose="02020603050405020304" pitchFamily="18" charset="0"/>
                <a:cs typeface="Times New Roman" panose="02020603050405020304" pitchFamily="18" charset="0"/>
              </a:rPr>
              <a:t> in the Fourier transform.</a:t>
            </a:r>
          </a:p>
          <a:p>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in DFT must be a positive integer.</a:t>
            </a:r>
          </a:p>
          <a:p>
            <a:endParaRPr lang="en-TH" dirty="0">
              <a:latin typeface="Times New Roman" panose="02020603050405020304" pitchFamily="18" charset="0"/>
              <a:cs typeface="Times New Roman" panose="02020603050405020304" pitchFamily="18" charset="0"/>
            </a:endParaRPr>
          </a:p>
        </p:txBody>
      </p:sp>
      <p:sp>
        <p:nvSpPr>
          <p:cNvPr id="7" name="Freeform 6">
            <a:extLst>
              <a:ext uri="{FF2B5EF4-FFF2-40B4-BE49-F238E27FC236}">
                <a16:creationId xmlns:a16="http://schemas.microsoft.com/office/drawing/2014/main" id="{B96FB4AB-3555-6659-649F-8BED4D4F8D4B}"/>
              </a:ext>
            </a:extLst>
          </p:cNvPr>
          <p:cNvSpPr/>
          <p:nvPr/>
        </p:nvSpPr>
        <p:spPr>
          <a:xfrm>
            <a:off x="7277989" y="4117761"/>
            <a:ext cx="3009208" cy="1954754"/>
          </a:xfrm>
          <a:custGeom>
            <a:avLst/>
            <a:gdLst>
              <a:gd name="connsiteX0" fmla="*/ 0 w 1995055"/>
              <a:gd name="connsiteY0" fmla="*/ 2543705 h 2543705"/>
              <a:gd name="connsiteX1" fmla="*/ 964277 w 1995055"/>
              <a:gd name="connsiteY1" fmla="*/ 11 h 2543705"/>
              <a:gd name="connsiteX2" fmla="*/ 1995055 w 1995055"/>
              <a:gd name="connsiteY2" fmla="*/ 2510455 h 2543705"/>
            </a:gdLst>
            <a:ahLst/>
            <a:cxnLst>
              <a:cxn ang="0">
                <a:pos x="connsiteX0" y="connsiteY0"/>
              </a:cxn>
              <a:cxn ang="0">
                <a:pos x="connsiteX1" y="connsiteY1"/>
              </a:cxn>
              <a:cxn ang="0">
                <a:pos x="connsiteX2" y="connsiteY2"/>
              </a:cxn>
            </a:cxnLst>
            <a:rect l="l" t="t" r="r" b="b"/>
            <a:pathLst>
              <a:path w="1995055" h="2543705">
                <a:moveTo>
                  <a:pt x="0" y="2543705"/>
                </a:moveTo>
                <a:cubicBezTo>
                  <a:pt x="315884" y="1274629"/>
                  <a:pt x="631768" y="5553"/>
                  <a:pt x="964277" y="11"/>
                </a:cubicBezTo>
                <a:cubicBezTo>
                  <a:pt x="1296786" y="-5531"/>
                  <a:pt x="1792779" y="2064339"/>
                  <a:pt x="1995055" y="2510455"/>
                </a:cubicBezTo>
              </a:path>
            </a:pathLst>
          </a:cu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9" name="Oval 8">
            <a:extLst>
              <a:ext uri="{FF2B5EF4-FFF2-40B4-BE49-F238E27FC236}">
                <a16:creationId xmlns:a16="http://schemas.microsoft.com/office/drawing/2014/main" id="{164CF654-3815-FD79-8C1C-D6EA35C507F0}"/>
              </a:ext>
            </a:extLst>
          </p:cNvPr>
          <p:cNvSpPr/>
          <p:nvPr/>
        </p:nvSpPr>
        <p:spPr>
          <a:xfrm>
            <a:off x="7394364" y="5597539"/>
            <a:ext cx="138545" cy="1330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0" name="Oval 9">
            <a:extLst>
              <a:ext uri="{FF2B5EF4-FFF2-40B4-BE49-F238E27FC236}">
                <a16:creationId xmlns:a16="http://schemas.microsoft.com/office/drawing/2014/main" id="{17B79A00-5E55-4A06-6954-743AA20DD994}"/>
              </a:ext>
            </a:extLst>
          </p:cNvPr>
          <p:cNvSpPr/>
          <p:nvPr/>
        </p:nvSpPr>
        <p:spPr>
          <a:xfrm>
            <a:off x="7866806" y="4810775"/>
            <a:ext cx="138545" cy="1330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2" name="Oval 11">
            <a:extLst>
              <a:ext uri="{FF2B5EF4-FFF2-40B4-BE49-F238E27FC236}">
                <a16:creationId xmlns:a16="http://schemas.microsoft.com/office/drawing/2014/main" id="{3538AA8D-9F97-B11A-F85E-3B8904FF39ED}"/>
              </a:ext>
            </a:extLst>
          </p:cNvPr>
          <p:cNvSpPr/>
          <p:nvPr/>
        </p:nvSpPr>
        <p:spPr>
          <a:xfrm>
            <a:off x="8870451" y="4124096"/>
            <a:ext cx="138545" cy="1330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3" name="Oval 12">
            <a:extLst>
              <a:ext uri="{FF2B5EF4-FFF2-40B4-BE49-F238E27FC236}">
                <a16:creationId xmlns:a16="http://schemas.microsoft.com/office/drawing/2014/main" id="{46785A6C-E556-DEE4-2F36-653C69E8021E}"/>
              </a:ext>
            </a:extLst>
          </p:cNvPr>
          <p:cNvSpPr/>
          <p:nvPr/>
        </p:nvSpPr>
        <p:spPr>
          <a:xfrm>
            <a:off x="9366692" y="4661491"/>
            <a:ext cx="138545" cy="1330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4" name="Oval 13">
            <a:extLst>
              <a:ext uri="{FF2B5EF4-FFF2-40B4-BE49-F238E27FC236}">
                <a16:creationId xmlns:a16="http://schemas.microsoft.com/office/drawing/2014/main" id="{81BACE0F-2BE0-2DFE-B772-C0F2B73F1D08}"/>
              </a:ext>
            </a:extLst>
          </p:cNvPr>
          <p:cNvSpPr/>
          <p:nvPr/>
        </p:nvSpPr>
        <p:spPr>
          <a:xfrm>
            <a:off x="9890116" y="5522431"/>
            <a:ext cx="138545" cy="1330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5" name="Freeform 14">
            <a:extLst>
              <a:ext uri="{FF2B5EF4-FFF2-40B4-BE49-F238E27FC236}">
                <a16:creationId xmlns:a16="http://schemas.microsoft.com/office/drawing/2014/main" id="{C27196E9-6614-B7FC-F986-0A5C64ED0104}"/>
              </a:ext>
            </a:extLst>
          </p:cNvPr>
          <p:cNvSpPr/>
          <p:nvPr/>
        </p:nvSpPr>
        <p:spPr>
          <a:xfrm>
            <a:off x="1806829" y="4145712"/>
            <a:ext cx="3009208" cy="1954754"/>
          </a:xfrm>
          <a:custGeom>
            <a:avLst/>
            <a:gdLst>
              <a:gd name="connsiteX0" fmla="*/ 0 w 1995055"/>
              <a:gd name="connsiteY0" fmla="*/ 2543705 h 2543705"/>
              <a:gd name="connsiteX1" fmla="*/ 964277 w 1995055"/>
              <a:gd name="connsiteY1" fmla="*/ 11 h 2543705"/>
              <a:gd name="connsiteX2" fmla="*/ 1995055 w 1995055"/>
              <a:gd name="connsiteY2" fmla="*/ 2510455 h 2543705"/>
            </a:gdLst>
            <a:ahLst/>
            <a:cxnLst>
              <a:cxn ang="0">
                <a:pos x="connsiteX0" y="connsiteY0"/>
              </a:cxn>
              <a:cxn ang="0">
                <a:pos x="connsiteX1" y="connsiteY1"/>
              </a:cxn>
              <a:cxn ang="0">
                <a:pos x="connsiteX2" y="connsiteY2"/>
              </a:cxn>
            </a:cxnLst>
            <a:rect l="l" t="t" r="r" b="b"/>
            <a:pathLst>
              <a:path w="1995055" h="2543705">
                <a:moveTo>
                  <a:pt x="0" y="2543705"/>
                </a:moveTo>
                <a:cubicBezTo>
                  <a:pt x="315884" y="1274629"/>
                  <a:pt x="631768" y="5553"/>
                  <a:pt x="964277" y="11"/>
                </a:cubicBezTo>
                <a:cubicBezTo>
                  <a:pt x="1296786" y="-5531"/>
                  <a:pt x="1792779" y="2064339"/>
                  <a:pt x="1995055" y="2510455"/>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p>
        </p:txBody>
      </p:sp>
      <p:grpSp>
        <p:nvGrpSpPr>
          <p:cNvPr id="21" name="Group 20">
            <a:extLst>
              <a:ext uri="{FF2B5EF4-FFF2-40B4-BE49-F238E27FC236}">
                <a16:creationId xmlns:a16="http://schemas.microsoft.com/office/drawing/2014/main" id="{08A41858-4859-0E67-335B-F0BC0B9137EF}"/>
              </a:ext>
            </a:extLst>
          </p:cNvPr>
          <p:cNvGrpSpPr/>
          <p:nvPr/>
        </p:nvGrpSpPr>
        <p:grpSpPr>
          <a:xfrm>
            <a:off x="7090257" y="3799156"/>
            <a:ext cx="3574473" cy="2416238"/>
            <a:chOff x="7139244" y="3358278"/>
            <a:chExt cx="3574473" cy="2416238"/>
          </a:xfrm>
        </p:grpSpPr>
        <p:cxnSp>
          <p:nvCxnSpPr>
            <p:cNvPr id="18" name="Straight Arrow Connector 17">
              <a:extLst>
                <a:ext uri="{FF2B5EF4-FFF2-40B4-BE49-F238E27FC236}">
                  <a16:creationId xmlns:a16="http://schemas.microsoft.com/office/drawing/2014/main" id="{A453C6B4-2C56-3B07-C50C-21BF3EBECC65}"/>
                </a:ext>
              </a:extLst>
            </p:cNvPr>
            <p:cNvCxnSpPr/>
            <p:nvPr/>
          </p:nvCxnSpPr>
          <p:spPr>
            <a:xfrm>
              <a:off x="7139244" y="5759338"/>
              <a:ext cx="3574473"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D695E04B-B77A-4B67-EC14-FB1149FB8A58}"/>
                </a:ext>
              </a:extLst>
            </p:cNvPr>
            <p:cNvCxnSpPr>
              <a:cxnSpLocks/>
            </p:cNvCxnSpPr>
            <p:nvPr/>
          </p:nvCxnSpPr>
          <p:spPr>
            <a:xfrm flipV="1">
              <a:off x="7139244" y="3358278"/>
              <a:ext cx="0" cy="2416238"/>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grpSp>
        <p:nvGrpSpPr>
          <p:cNvPr id="22" name="Group 21">
            <a:extLst>
              <a:ext uri="{FF2B5EF4-FFF2-40B4-BE49-F238E27FC236}">
                <a16:creationId xmlns:a16="http://schemas.microsoft.com/office/drawing/2014/main" id="{37844BAB-9112-859B-AECD-9DD085F0D197}"/>
              </a:ext>
            </a:extLst>
          </p:cNvPr>
          <p:cNvGrpSpPr/>
          <p:nvPr/>
        </p:nvGrpSpPr>
        <p:grpSpPr>
          <a:xfrm>
            <a:off x="1543242" y="3733346"/>
            <a:ext cx="3574473" cy="2416238"/>
            <a:chOff x="7139244" y="3358278"/>
            <a:chExt cx="3574473" cy="2416238"/>
          </a:xfrm>
        </p:grpSpPr>
        <p:cxnSp>
          <p:nvCxnSpPr>
            <p:cNvPr id="23" name="Straight Arrow Connector 22">
              <a:extLst>
                <a:ext uri="{FF2B5EF4-FFF2-40B4-BE49-F238E27FC236}">
                  <a16:creationId xmlns:a16="http://schemas.microsoft.com/office/drawing/2014/main" id="{38621B51-CBCB-BE10-BD37-9FCB2B414982}"/>
                </a:ext>
              </a:extLst>
            </p:cNvPr>
            <p:cNvCxnSpPr/>
            <p:nvPr/>
          </p:nvCxnSpPr>
          <p:spPr>
            <a:xfrm>
              <a:off x="7139244" y="5759338"/>
              <a:ext cx="3574473"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F99CF249-F13D-B41E-5CC8-850DB854E143}"/>
                </a:ext>
              </a:extLst>
            </p:cNvPr>
            <p:cNvCxnSpPr>
              <a:cxnSpLocks/>
            </p:cNvCxnSpPr>
            <p:nvPr/>
          </p:nvCxnSpPr>
          <p:spPr>
            <a:xfrm flipV="1">
              <a:off x="7139244" y="3358278"/>
              <a:ext cx="0" cy="2416238"/>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pic>
        <p:nvPicPr>
          <p:cNvPr id="26" name="Picture 2" descr="静岡大学｜大学ポートレート">
            <a:extLst>
              <a:ext uri="{FF2B5EF4-FFF2-40B4-BE49-F238E27FC236}">
                <a16:creationId xmlns:a16="http://schemas.microsoft.com/office/drawing/2014/main" id="{23B48BE9-33BB-63BA-2A96-F52E3DDF0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27" name="Slide Number Placeholder 6">
            <a:extLst>
              <a:ext uri="{FF2B5EF4-FFF2-40B4-BE49-F238E27FC236}">
                <a16:creationId xmlns:a16="http://schemas.microsoft.com/office/drawing/2014/main" id="{BED049E3-D61A-9F37-1190-744DA2997FF7}"/>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32</a:t>
            </a:fld>
            <a:endParaRPr lang="en-US" sz="1800" dirty="0">
              <a:latin typeface="Times New Roman" panose="02020603050405020304" pitchFamily="18" charset="0"/>
              <a:cs typeface="Times New Roman" panose="02020603050405020304" pitchFamily="18" charset="0"/>
            </a:endParaRPr>
          </a:p>
        </p:txBody>
      </p:sp>
      <p:cxnSp>
        <p:nvCxnSpPr>
          <p:cNvPr id="31" name="Straight Connector 30">
            <a:extLst>
              <a:ext uri="{FF2B5EF4-FFF2-40B4-BE49-F238E27FC236}">
                <a16:creationId xmlns:a16="http://schemas.microsoft.com/office/drawing/2014/main" id="{8D2B5E2B-3823-98B4-838C-87C486F751D0}"/>
              </a:ext>
            </a:extLst>
          </p:cNvPr>
          <p:cNvCxnSpPr>
            <a:cxnSpLocks/>
          </p:cNvCxnSpPr>
          <p:nvPr/>
        </p:nvCxnSpPr>
        <p:spPr>
          <a:xfrm>
            <a:off x="7466409" y="5697291"/>
            <a:ext cx="0" cy="51955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47E87CA-83F8-FEE5-4497-7A4E4E8A7DCF}"/>
              </a:ext>
            </a:extLst>
          </p:cNvPr>
          <p:cNvCxnSpPr>
            <a:cxnSpLocks/>
            <a:stCxn id="10" idx="4"/>
          </p:cNvCxnSpPr>
          <p:nvPr/>
        </p:nvCxnSpPr>
        <p:spPr>
          <a:xfrm>
            <a:off x="7936079" y="4943779"/>
            <a:ext cx="0" cy="126913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7836B25-7785-3041-00A2-2468E7869DA5}"/>
              </a:ext>
            </a:extLst>
          </p:cNvPr>
          <p:cNvCxnSpPr>
            <a:cxnSpLocks/>
          </p:cNvCxnSpPr>
          <p:nvPr/>
        </p:nvCxnSpPr>
        <p:spPr>
          <a:xfrm>
            <a:off x="8392915" y="4279498"/>
            <a:ext cx="0" cy="192319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53FD3E5-AA4B-3769-5BFE-4AE6DF179985}"/>
              </a:ext>
            </a:extLst>
          </p:cNvPr>
          <p:cNvSpPr/>
          <p:nvPr/>
        </p:nvSpPr>
        <p:spPr>
          <a:xfrm>
            <a:off x="8323790" y="4228467"/>
            <a:ext cx="138545" cy="1330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cxnSp>
        <p:nvCxnSpPr>
          <p:cNvPr id="40" name="Straight Connector 39">
            <a:extLst>
              <a:ext uri="{FF2B5EF4-FFF2-40B4-BE49-F238E27FC236}">
                <a16:creationId xmlns:a16="http://schemas.microsoft.com/office/drawing/2014/main" id="{D331E896-F137-96A4-4490-38FB88CE7658}"/>
              </a:ext>
            </a:extLst>
          </p:cNvPr>
          <p:cNvCxnSpPr>
            <a:cxnSpLocks/>
          </p:cNvCxnSpPr>
          <p:nvPr/>
        </p:nvCxnSpPr>
        <p:spPr>
          <a:xfrm>
            <a:off x="9435203" y="4765006"/>
            <a:ext cx="1" cy="149032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0B435E27-F853-CF3B-EC6C-E858B9619230}"/>
              </a:ext>
            </a:extLst>
          </p:cNvPr>
          <p:cNvCxnSpPr>
            <a:cxnSpLocks/>
          </p:cNvCxnSpPr>
          <p:nvPr/>
        </p:nvCxnSpPr>
        <p:spPr>
          <a:xfrm>
            <a:off x="9959388" y="5664041"/>
            <a:ext cx="0" cy="51955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C50897F7-5CE2-0AB0-8366-A385B6D7C551}"/>
              </a:ext>
            </a:extLst>
          </p:cNvPr>
          <p:cNvSpPr txBox="1"/>
          <p:nvPr/>
        </p:nvSpPr>
        <p:spPr>
          <a:xfrm rot="16200000">
            <a:off x="511007" y="4749712"/>
            <a:ext cx="1368951"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Amplitude</a:t>
            </a:r>
            <a:endParaRPr lang="en-TH" sz="200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04BCDCD6-EBBF-212D-9F96-A33EAFF1C0B2}"/>
              </a:ext>
            </a:extLst>
          </p:cNvPr>
          <p:cNvSpPr txBox="1"/>
          <p:nvPr/>
        </p:nvSpPr>
        <p:spPr>
          <a:xfrm>
            <a:off x="4873770" y="5697291"/>
            <a:ext cx="1356155"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Frequency</a:t>
            </a:r>
          </a:p>
        </p:txBody>
      </p:sp>
      <p:sp>
        <p:nvSpPr>
          <p:cNvPr id="46" name="TextBox 45">
            <a:extLst>
              <a:ext uri="{FF2B5EF4-FFF2-40B4-BE49-F238E27FC236}">
                <a16:creationId xmlns:a16="http://schemas.microsoft.com/office/drawing/2014/main" id="{BA8A5233-DCC6-8749-6C07-43F603A5D352}"/>
              </a:ext>
            </a:extLst>
          </p:cNvPr>
          <p:cNvSpPr txBox="1"/>
          <p:nvPr/>
        </p:nvSpPr>
        <p:spPr>
          <a:xfrm>
            <a:off x="10550784" y="5783481"/>
            <a:ext cx="1365310"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Frequency</a:t>
            </a:r>
          </a:p>
        </p:txBody>
      </p:sp>
      <p:sp>
        <p:nvSpPr>
          <p:cNvPr id="47" name="TextBox 46">
            <a:extLst>
              <a:ext uri="{FF2B5EF4-FFF2-40B4-BE49-F238E27FC236}">
                <a16:creationId xmlns:a16="http://schemas.microsoft.com/office/drawing/2014/main" id="{D37E58B5-73E8-F2AC-09B9-8EE510CD322B}"/>
              </a:ext>
            </a:extLst>
          </p:cNvPr>
          <p:cNvSpPr txBox="1"/>
          <p:nvPr/>
        </p:nvSpPr>
        <p:spPr>
          <a:xfrm rot="16200000">
            <a:off x="6103971" y="4726806"/>
            <a:ext cx="1368951"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Amplitude</a:t>
            </a:r>
            <a:endParaRPr lang="en-TH"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CD7D1D4-45BD-C9A0-BA76-6F8511A50D65}"/>
                  </a:ext>
                </a:extLst>
              </p:cNvPr>
              <p:cNvSpPr txBox="1"/>
              <p:nvPr/>
            </p:nvSpPr>
            <p:spPr>
              <a:xfrm>
                <a:off x="7308478" y="6238840"/>
                <a:ext cx="359393"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TH" i="1" smtClean="0">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6</m:t>
                          </m:r>
                        </m:den>
                      </m:f>
                    </m:oMath>
                  </m:oMathPara>
                </a14:m>
                <a:endParaRPr lang="en-TH" dirty="0"/>
              </a:p>
            </p:txBody>
          </p:sp>
        </mc:Choice>
        <mc:Fallback xmlns="">
          <p:sp>
            <p:nvSpPr>
              <p:cNvPr id="48" name="TextBox 47">
                <a:extLst>
                  <a:ext uri="{FF2B5EF4-FFF2-40B4-BE49-F238E27FC236}">
                    <a16:creationId xmlns:a16="http://schemas.microsoft.com/office/drawing/2014/main" id="{0CD7D1D4-45BD-C9A0-BA76-6F8511A50D65}"/>
                  </a:ext>
                </a:extLst>
              </p:cNvPr>
              <p:cNvSpPr txBox="1">
                <a:spLocks noRot="1" noChangeAspect="1" noMove="1" noResize="1" noEditPoints="1" noAdjustHandles="1" noChangeArrowheads="1" noChangeShapeType="1" noTextEdit="1"/>
              </p:cNvSpPr>
              <p:nvPr/>
            </p:nvSpPr>
            <p:spPr>
              <a:xfrm>
                <a:off x="7308478" y="6238840"/>
                <a:ext cx="359393" cy="612732"/>
              </a:xfrm>
              <a:prstGeom prst="rect">
                <a:avLst/>
              </a:prstGeom>
              <a:blipFill>
                <a:blip r:embed="rId3"/>
                <a:stretch>
                  <a:fillRect b="-2041"/>
                </a:stretch>
              </a:blipFill>
            </p:spPr>
            <p:txBody>
              <a:bodyPr/>
              <a:lstStyle/>
              <a:p>
                <a:r>
                  <a:rPr lang="en-TH">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4B9F50A-CB33-2262-F2C8-03FCA8BE0B28}"/>
                  </a:ext>
                </a:extLst>
              </p:cNvPr>
              <p:cNvSpPr txBox="1"/>
              <p:nvPr/>
            </p:nvSpPr>
            <p:spPr>
              <a:xfrm>
                <a:off x="7734089" y="6242550"/>
                <a:ext cx="359393"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TH"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TH" dirty="0"/>
              </a:p>
            </p:txBody>
          </p:sp>
        </mc:Choice>
        <mc:Fallback xmlns="">
          <p:sp>
            <p:nvSpPr>
              <p:cNvPr id="49" name="TextBox 48">
                <a:extLst>
                  <a:ext uri="{FF2B5EF4-FFF2-40B4-BE49-F238E27FC236}">
                    <a16:creationId xmlns:a16="http://schemas.microsoft.com/office/drawing/2014/main" id="{74B9F50A-CB33-2262-F2C8-03FCA8BE0B28}"/>
                  </a:ext>
                </a:extLst>
              </p:cNvPr>
              <p:cNvSpPr txBox="1">
                <a:spLocks noRot="1" noChangeAspect="1" noMove="1" noResize="1" noEditPoints="1" noAdjustHandles="1" noChangeArrowheads="1" noChangeShapeType="1" noTextEdit="1"/>
              </p:cNvSpPr>
              <p:nvPr/>
            </p:nvSpPr>
            <p:spPr>
              <a:xfrm>
                <a:off x="7734089" y="6242550"/>
                <a:ext cx="359393" cy="612732"/>
              </a:xfrm>
              <a:prstGeom prst="rect">
                <a:avLst/>
              </a:prstGeom>
              <a:blipFill>
                <a:blip r:embed="rId4"/>
                <a:stretch>
                  <a:fillRect b="-4082"/>
                </a:stretch>
              </a:blipFill>
            </p:spPr>
            <p:txBody>
              <a:bodyPr/>
              <a:lstStyle/>
              <a:p>
                <a:r>
                  <a:rPr lang="en-TH">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EAD1C6-591A-81AD-D018-745CB8E1ACE7}"/>
                  </a:ext>
                </a:extLst>
              </p:cNvPr>
              <p:cNvSpPr txBox="1"/>
              <p:nvPr/>
            </p:nvSpPr>
            <p:spPr>
              <a:xfrm>
                <a:off x="8225918" y="6255329"/>
                <a:ext cx="359393"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TH"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6</m:t>
                          </m:r>
                        </m:den>
                      </m:f>
                    </m:oMath>
                  </m:oMathPara>
                </a14:m>
                <a:endParaRPr lang="en-TH" dirty="0"/>
              </a:p>
            </p:txBody>
          </p:sp>
        </mc:Choice>
        <mc:Fallback xmlns="">
          <p:sp>
            <p:nvSpPr>
              <p:cNvPr id="50" name="TextBox 49">
                <a:extLst>
                  <a:ext uri="{FF2B5EF4-FFF2-40B4-BE49-F238E27FC236}">
                    <a16:creationId xmlns:a16="http://schemas.microsoft.com/office/drawing/2014/main" id="{CBEAD1C6-591A-81AD-D018-745CB8E1ACE7}"/>
                  </a:ext>
                </a:extLst>
              </p:cNvPr>
              <p:cNvSpPr txBox="1">
                <a:spLocks noRot="1" noChangeAspect="1" noMove="1" noResize="1" noEditPoints="1" noAdjustHandles="1" noChangeArrowheads="1" noChangeShapeType="1" noTextEdit="1"/>
              </p:cNvSpPr>
              <p:nvPr/>
            </p:nvSpPr>
            <p:spPr>
              <a:xfrm>
                <a:off x="8225918" y="6255329"/>
                <a:ext cx="359393" cy="612732"/>
              </a:xfrm>
              <a:prstGeom prst="rect">
                <a:avLst/>
              </a:prstGeom>
              <a:blipFill>
                <a:blip r:embed="rId5"/>
                <a:stretch>
                  <a:fillRect b="-4082"/>
                </a:stretch>
              </a:blipFill>
            </p:spPr>
            <p:txBody>
              <a:bodyPr/>
              <a:lstStyle/>
              <a:p>
                <a:r>
                  <a:rPr lang="en-TH">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D682D16-F58F-8A70-AC20-56CA607C15EF}"/>
                  </a:ext>
                </a:extLst>
              </p:cNvPr>
              <p:cNvSpPr txBox="1"/>
              <p:nvPr/>
            </p:nvSpPr>
            <p:spPr>
              <a:xfrm>
                <a:off x="8748232" y="6237499"/>
                <a:ext cx="359393"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TH"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oMath>
                  </m:oMathPara>
                </a14:m>
                <a:endParaRPr lang="en-TH" dirty="0"/>
              </a:p>
            </p:txBody>
          </p:sp>
        </mc:Choice>
        <mc:Fallback xmlns="">
          <p:sp>
            <p:nvSpPr>
              <p:cNvPr id="51" name="TextBox 50">
                <a:extLst>
                  <a:ext uri="{FF2B5EF4-FFF2-40B4-BE49-F238E27FC236}">
                    <a16:creationId xmlns:a16="http://schemas.microsoft.com/office/drawing/2014/main" id="{8D682D16-F58F-8A70-AC20-56CA607C15EF}"/>
                  </a:ext>
                </a:extLst>
              </p:cNvPr>
              <p:cNvSpPr txBox="1">
                <a:spLocks noRot="1" noChangeAspect="1" noMove="1" noResize="1" noEditPoints="1" noAdjustHandles="1" noChangeArrowheads="1" noChangeShapeType="1" noTextEdit="1"/>
              </p:cNvSpPr>
              <p:nvPr/>
            </p:nvSpPr>
            <p:spPr>
              <a:xfrm>
                <a:off x="8748232" y="6237499"/>
                <a:ext cx="359393" cy="612732"/>
              </a:xfrm>
              <a:prstGeom prst="rect">
                <a:avLst/>
              </a:prstGeom>
              <a:blipFill>
                <a:blip r:embed="rId6"/>
                <a:stretch>
                  <a:fillRect b="-2041"/>
                </a:stretch>
              </a:blipFill>
            </p:spPr>
            <p:txBody>
              <a:bodyPr/>
              <a:lstStyle/>
              <a:p>
                <a:r>
                  <a:rPr lang="en-TH">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F844A1D-5BE3-C14E-2340-0A6639356390}"/>
                  </a:ext>
                </a:extLst>
              </p:cNvPr>
              <p:cNvSpPr txBox="1"/>
              <p:nvPr/>
            </p:nvSpPr>
            <p:spPr>
              <a:xfrm>
                <a:off x="9255507" y="6255329"/>
                <a:ext cx="359393"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TH"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6</m:t>
                          </m:r>
                        </m:den>
                      </m:f>
                    </m:oMath>
                  </m:oMathPara>
                </a14:m>
                <a:endParaRPr lang="en-TH" dirty="0"/>
              </a:p>
            </p:txBody>
          </p:sp>
        </mc:Choice>
        <mc:Fallback xmlns="">
          <p:sp>
            <p:nvSpPr>
              <p:cNvPr id="54" name="TextBox 53">
                <a:extLst>
                  <a:ext uri="{FF2B5EF4-FFF2-40B4-BE49-F238E27FC236}">
                    <a16:creationId xmlns:a16="http://schemas.microsoft.com/office/drawing/2014/main" id="{AF844A1D-5BE3-C14E-2340-0A6639356390}"/>
                  </a:ext>
                </a:extLst>
              </p:cNvPr>
              <p:cNvSpPr txBox="1">
                <a:spLocks noRot="1" noChangeAspect="1" noMove="1" noResize="1" noEditPoints="1" noAdjustHandles="1" noChangeArrowheads="1" noChangeShapeType="1" noTextEdit="1"/>
              </p:cNvSpPr>
              <p:nvPr/>
            </p:nvSpPr>
            <p:spPr>
              <a:xfrm>
                <a:off x="9255507" y="6255329"/>
                <a:ext cx="359393" cy="612732"/>
              </a:xfrm>
              <a:prstGeom prst="rect">
                <a:avLst/>
              </a:prstGeom>
              <a:blipFill>
                <a:blip r:embed="rId7"/>
                <a:stretch>
                  <a:fillRect b="-4082"/>
                </a:stretch>
              </a:blipFill>
            </p:spPr>
            <p:txBody>
              <a:bodyPr/>
              <a:lstStyle/>
              <a:p>
                <a:r>
                  <a:rPr lang="en-TH">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C2B7FEC-2DB9-C801-1350-81BFB16DD585}"/>
                  </a:ext>
                </a:extLst>
              </p:cNvPr>
              <p:cNvSpPr txBox="1"/>
              <p:nvPr/>
            </p:nvSpPr>
            <p:spPr>
              <a:xfrm>
                <a:off x="9762782" y="6237407"/>
                <a:ext cx="359393" cy="61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TH"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6</m:t>
                          </m:r>
                        </m:den>
                      </m:f>
                    </m:oMath>
                  </m:oMathPara>
                </a14:m>
                <a:endParaRPr lang="en-TH" dirty="0"/>
              </a:p>
            </p:txBody>
          </p:sp>
        </mc:Choice>
        <mc:Fallback xmlns="">
          <p:sp>
            <p:nvSpPr>
              <p:cNvPr id="55" name="TextBox 54">
                <a:extLst>
                  <a:ext uri="{FF2B5EF4-FFF2-40B4-BE49-F238E27FC236}">
                    <a16:creationId xmlns:a16="http://schemas.microsoft.com/office/drawing/2014/main" id="{1C2B7FEC-2DB9-C801-1350-81BFB16DD585}"/>
                  </a:ext>
                </a:extLst>
              </p:cNvPr>
              <p:cNvSpPr txBox="1">
                <a:spLocks noRot="1" noChangeAspect="1" noMove="1" noResize="1" noEditPoints="1" noAdjustHandles="1" noChangeArrowheads="1" noChangeShapeType="1" noTextEdit="1"/>
              </p:cNvSpPr>
              <p:nvPr/>
            </p:nvSpPr>
            <p:spPr>
              <a:xfrm>
                <a:off x="9762782" y="6237407"/>
                <a:ext cx="359393" cy="618311"/>
              </a:xfrm>
              <a:prstGeom prst="rect">
                <a:avLst/>
              </a:prstGeom>
              <a:blipFill>
                <a:blip r:embed="rId8"/>
                <a:stretch>
                  <a:fillRect b="-4082"/>
                </a:stretch>
              </a:blipFill>
            </p:spPr>
            <p:txBody>
              <a:bodyPr/>
              <a:lstStyle/>
              <a:p>
                <a:r>
                  <a:rPr lang="en-TH">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72FCD21-AE07-36AD-2E7D-604B0DB3D70E}"/>
                  </a:ext>
                </a:extLst>
              </p:cNvPr>
              <p:cNvSpPr txBox="1"/>
              <p:nvPr/>
            </p:nvSpPr>
            <p:spPr>
              <a:xfrm>
                <a:off x="2986401" y="6212917"/>
                <a:ext cx="535724"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TH" i="1" smtClean="0">
                              <a:latin typeface="Cambria Math" panose="02040503050406030204" pitchFamily="18" charset="0"/>
                            </a:rPr>
                          </m:ctrlPr>
                        </m:fPr>
                        <m:num>
                          <m:r>
                            <a:rPr lang="en-US" b="0" i="1" smtClean="0">
                              <a:latin typeface="Cambria Math" panose="02040503050406030204" pitchFamily="18" charset="0"/>
                            </a:rPr>
                            <m:t>2.7</m:t>
                          </m:r>
                        </m:num>
                        <m:den>
                          <m:r>
                            <a:rPr lang="en-US" b="0" i="1" smtClean="0">
                              <a:latin typeface="Cambria Math" panose="02040503050406030204" pitchFamily="18" charset="0"/>
                            </a:rPr>
                            <m:t>6</m:t>
                          </m:r>
                        </m:den>
                      </m:f>
                    </m:oMath>
                  </m:oMathPara>
                </a14:m>
                <a:endParaRPr lang="en-TH" dirty="0"/>
              </a:p>
            </p:txBody>
          </p:sp>
        </mc:Choice>
        <mc:Fallback xmlns="">
          <p:sp>
            <p:nvSpPr>
              <p:cNvPr id="56" name="TextBox 55">
                <a:extLst>
                  <a:ext uri="{FF2B5EF4-FFF2-40B4-BE49-F238E27FC236}">
                    <a16:creationId xmlns:a16="http://schemas.microsoft.com/office/drawing/2014/main" id="{972FCD21-AE07-36AD-2E7D-604B0DB3D70E}"/>
                  </a:ext>
                </a:extLst>
              </p:cNvPr>
              <p:cNvSpPr txBox="1">
                <a:spLocks noRot="1" noChangeAspect="1" noMove="1" noResize="1" noEditPoints="1" noAdjustHandles="1" noChangeArrowheads="1" noChangeShapeType="1" noTextEdit="1"/>
              </p:cNvSpPr>
              <p:nvPr/>
            </p:nvSpPr>
            <p:spPr>
              <a:xfrm>
                <a:off x="2986401" y="6212917"/>
                <a:ext cx="535724" cy="612732"/>
              </a:xfrm>
              <a:prstGeom prst="rect">
                <a:avLst/>
              </a:prstGeom>
              <a:blipFill>
                <a:blip r:embed="rId9"/>
                <a:stretch>
                  <a:fillRect b="-4082"/>
                </a:stretch>
              </a:blipFill>
            </p:spPr>
            <p:txBody>
              <a:bodyPr/>
              <a:lstStyle/>
              <a:p>
                <a:r>
                  <a:rPr lang="en-TH">
                    <a:noFill/>
                  </a:rPr>
                  <a:t> </a:t>
                </a:r>
              </a:p>
            </p:txBody>
          </p:sp>
        </mc:Fallback>
      </mc:AlternateContent>
      <p:cxnSp>
        <p:nvCxnSpPr>
          <p:cNvPr id="57" name="Straight Connector 56">
            <a:extLst>
              <a:ext uri="{FF2B5EF4-FFF2-40B4-BE49-F238E27FC236}">
                <a16:creationId xmlns:a16="http://schemas.microsoft.com/office/drawing/2014/main" id="{2476F713-516E-D0DE-679F-2E811C72028A}"/>
              </a:ext>
            </a:extLst>
          </p:cNvPr>
          <p:cNvCxnSpPr>
            <a:cxnSpLocks/>
          </p:cNvCxnSpPr>
          <p:nvPr/>
        </p:nvCxnSpPr>
        <p:spPr>
          <a:xfrm>
            <a:off x="3246721" y="4117761"/>
            <a:ext cx="0" cy="20166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907AE4C5-822E-DFE6-579C-D7CD306E747B}"/>
              </a:ext>
            </a:extLst>
          </p:cNvPr>
          <p:cNvSpPr txBox="1"/>
          <p:nvPr/>
        </p:nvSpPr>
        <p:spPr>
          <a:xfrm>
            <a:off x="4839184" y="3896996"/>
            <a:ext cx="1380506" cy="830997"/>
          </a:xfrm>
          <a:prstGeom prst="rect">
            <a:avLst/>
          </a:prstGeom>
          <a:noFill/>
        </p:spPr>
        <p:txBody>
          <a:bodyPr wrap="none" rtlCol="0">
            <a:spAutoFit/>
          </a:bodyPr>
          <a:lstStyle/>
          <a:p>
            <a:r>
              <a:rPr lang="en-TH" sz="2400" dirty="0">
                <a:latin typeface="Times New Roman" panose="02020603050405020304" pitchFamily="18" charset="0"/>
                <a:cs typeface="Times New Roman" panose="02020603050405020304" pitchFamily="18" charset="0"/>
              </a:rPr>
              <a:t>Fourier </a:t>
            </a:r>
          </a:p>
          <a:p>
            <a:r>
              <a:rPr lang="en-TH" sz="2400" dirty="0">
                <a:latin typeface="Times New Roman" panose="02020603050405020304" pitchFamily="18" charset="0"/>
                <a:cs typeface="Times New Roman" panose="02020603050405020304" pitchFamily="18" charset="0"/>
              </a:rPr>
              <a:t>transfrom</a:t>
            </a:r>
          </a:p>
        </p:txBody>
      </p:sp>
      <p:sp>
        <p:nvSpPr>
          <p:cNvPr id="63" name="TextBox 62">
            <a:extLst>
              <a:ext uri="{FF2B5EF4-FFF2-40B4-BE49-F238E27FC236}">
                <a16:creationId xmlns:a16="http://schemas.microsoft.com/office/drawing/2014/main" id="{8C0E1653-AF98-78EE-CE9D-F13F757BF085}"/>
              </a:ext>
            </a:extLst>
          </p:cNvPr>
          <p:cNvSpPr txBox="1"/>
          <p:nvPr/>
        </p:nvSpPr>
        <p:spPr>
          <a:xfrm>
            <a:off x="10466882" y="3995624"/>
            <a:ext cx="766557" cy="461665"/>
          </a:xfrm>
          <a:prstGeom prst="rect">
            <a:avLst/>
          </a:prstGeom>
          <a:noFill/>
        </p:spPr>
        <p:txBody>
          <a:bodyPr wrap="none" rtlCol="0">
            <a:spAutoFit/>
          </a:bodyPr>
          <a:lstStyle/>
          <a:p>
            <a:r>
              <a:rPr lang="en-TH" sz="2400" dirty="0">
                <a:latin typeface="Times New Roman" panose="02020603050405020304" pitchFamily="18" charset="0"/>
                <a:cs typeface="Times New Roman" panose="02020603050405020304" pitchFamily="18" charset="0"/>
              </a:rPr>
              <a:t>DFT</a:t>
            </a:r>
          </a:p>
        </p:txBody>
      </p:sp>
      <p:grpSp>
        <p:nvGrpSpPr>
          <p:cNvPr id="2060" name="Group 2059">
            <a:extLst>
              <a:ext uri="{FF2B5EF4-FFF2-40B4-BE49-F238E27FC236}">
                <a16:creationId xmlns:a16="http://schemas.microsoft.com/office/drawing/2014/main" id="{EE68E24F-462C-5616-5D1C-9BB7B43EB746}"/>
              </a:ext>
            </a:extLst>
          </p:cNvPr>
          <p:cNvGrpSpPr/>
          <p:nvPr/>
        </p:nvGrpSpPr>
        <p:grpSpPr>
          <a:xfrm>
            <a:off x="944226" y="3674068"/>
            <a:ext cx="5370761" cy="3134056"/>
            <a:chOff x="944226" y="3674068"/>
            <a:chExt cx="5370761" cy="3134056"/>
          </a:xfrm>
        </p:grpSpPr>
        <p:sp>
          <p:nvSpPr>
            <p:cNvPr id="2051" name="Rectangular Callout 2050">
              <a:extLst>
                <a:ext uri="{FF2B5EF4-FFF2-40B4-BE49-F238E27FC236}">
                  <a16:creationId xmlns:a16="http://schemas.microsoft.com/office/drawing/2014/main" id="{20C08FC6-A35B-D9CF-D043-97A429512B81}"/>
                </a:ext>
              </a:extLst>
            </p:cNvPr>
            <p:cNvSpPr/>
            <p:nvPr/>
          </p:nvSpPr>
          <p:spPr>
            <a:xfrm>
              <a:off x="944226" y="3674068"/>
              <a:ext cx="5370761" cy="3134056"/>
            </a:xfrm>
            <a:prstGeom prst="wedgeRectCallout">
              <a:avLst>
                <a:gd name="adj1" fmla="val 92670"/>
                <a:gd name="adj2" fmla="val -34312"/>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p>
          </p:txBody>
        </p:sp>
        <p:pic>
          <p:nvPicPr>
            <p:cNvPr id="2049" name="Picture 2048" descr="A black and red circular object with a curved line&#10;&#10;Description automatically generated with medium confidence">
              <a:extLst>
                <a:ext uri="{FF2B5EF4-FFF2-40B4-BE49-F238E27FC236}">
                  <a16:creationId xmlns:a16="http://schemas.microsoft.com/office/drawing/2014/main" id="{5C16F4C4-D672-BF30-6FE5-21553C3145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9101" y="3845202"/>
              <a:ext cx="3285875" cy="2283043"/>
            </a:xfrm>
            <a:prstGeom prst="rect">
              <a:avLst/>
            </a:prstGeom>
          </p:spPr>
        </p:pic>
        <mc:AlternateContent xmlns:mc="http://schemas.openxmlformats.org/markup-compatibility/2006" xmlns:a14="http://schemas.microsoft.com/office/drawing/2010/main">
          <mc:Choice Requires="a14">
            <p:sp>
              <p:nvSpPr>
                <p:cNvPr id="2052" name="TextBox 2051">
                  <a:extLst>
                    <a:ext uri="{FF2B5EF4-FFF2-40B4-BE49-F238E27FC236}">
                      <a16:creationId xmlns:a16="http://schemas.microsoft.com/office/drawing/2014/main" id="{CCD140AE-3BB0-A7F2-F073-1F42AB88FDFB}"/>
                    </a:ext>
                  </a:extLst>
                </p:cNvPr>
                <p:cNvSpPr txBox="1"/>
                <p:nvPr/>
              </p:nvSpPr>
              <p:spPr>
                <a:xfrm>
                  <a:off x="2471607" y="6148367"/>
                  <a:ext cx="359393"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TH"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6</m:t>
                            </m:r>
                          </m:den>
                        </m:f>
                      </m:oMath>
                    </m:oMathPara>
                  </a14:m>
                  <a:endParaRPr lang="en-TH" dirty="0"/>
                </a:p>
              </p:txBody>
            </p:sp>
          </mc:Choice>
          <mc:Fallback xmlns="">
            <p:sp>
              <p:nvSpPr>
                <p:cNvPr id="2052" name="TextBox 2051">
                  <a:extLst>
                    <a:ext uri="{FF2B5EF4-FFF2-40B4-BE49-F238E27FC236}">
                      <a16:creationId xmlns:a16="http://schemas.microsoft.com/office/drawing/2014/main" id="{CCD140AE-3BB0-A7F2-F073-1F42AB88FDFB}"/>
                    </a:ext>
                  </a:extLst>
                </p:cNvPr>
                <p:cNvSpPr txBox="1">
                  <a:spLocks noRot="1" noChangeAspect="1" noMove="1" noResize="1" noEditPoints="1" noAdjustHandles="1" noChangeArrowheads="1" noChangeShapeType="1" noTextEdit="1"/>
                </p:cNvSpPr>
                <p:nvPr/>
              </p:nvSpPr>
              <p:spPr>
                <a:xfrm>
                  <a:off x="2471607" y="6148367"/>
                  <a:ext cx="359393" cy="612732"/>
                </a:xfrm>
                <a:prstGeom prst="rect">
                  <a:avLst/>
                </a:prstGeom>
                <a:blipFill>
                  <a:blip r:embed="rId11"/>
                  <a:stretch>
                    <a:fillRect b="-4082"/>
                  </a:stretch>
                </a:blipFill>
              </p:spPr>
              <p:txBody>
                <a:bodyPr/>
                <a:lstStyle/>
                <a:p>
                  <a:r>
                    <a:rPr lang="en-TH">
                      <a:noFill/>
                    </a:rPr>
                    <a:t> </a:t>
                  </a:r>
                </a:p>
              </p:txBody>
            </p:sp>
          </mc:Fallback>
        </mc:AlternateContent>
        <mc:AlternateContent xmlns:mc="http://schemas.openxmlformats.org/markup-compatibility/2006" xmlns:a14="http://schemas.microsoft.com/office/drawing/2010/main">
          <mc:Choice Requires="a14">
            <p:sp>
              <p:nvSpPr>
                <p:cNvPr id="2053" name="TextBox 2052">
                  <a:extLst>
                    <a:ext uri="{FF2B5EF4-FFF2-40B4-BE49-F238E27FC236}">
                      <a16:creationId xmlns:a16="http://schemas.microsoft.com/office/drawing/2014/main" id="{3B313132-3067-6DF6-E3ED-4D0CCD03B2D2}"/>
                    </a:ext>
                  </a:extLst>
                </p:cNvPr>
                <p:cNvSpPr txBox="1"/>
                <p:nvPr/>
              </p:nvSpPr>
              <p:spPr>
                <a:xfrm>
                  <a:off x="3935254" y="6165611"/>
                  <a:ext cx="359393"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TH"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oMath>
                    </m:oMathPara>
                  </a14:m>
                  <a:endParaRPr lang="en-TH" dirty="0"/>
                </a:p>
              </p:txBody>
            </p:sp>
          </mc:Choice>
          <mc:Fallback xmlns="">
            <p:sp>
              <p:nvSpPr>
                <p:cNvPr id="2053" name="TextBox 2052">
                  <a:extLst>
                    <a:ext uri="{FF2B5EF4-FFF2-40B4-BE49-F238E27FC236}">
                      <a16:creationId xmlns:a16="http://schemas.microsoft.com/office/drawing/2014/main" id="{3B313132-3067-6DF6-E3ED-4D0CCD03B2D2}"/>
                    </a:ext>
                  </a:extLst>
                </p:cNvPr>
                <p:cNvSpPr txBox="1">
                  <a:spLocks noRot="1" noChangeAspect="1" noMove="1" noResize="1" noEditPoints="1" noAdjustHandles="1" noChangeArrowheads="1" noChangeShapeType="1" noTextEdit="1"/>
                </p:cNvSpPr>
                <p:nvPr/>
              </p:nvSpPr>
              <p:spPr>
                <a:xfrm>
                  <a:off x="3935254" y="6165611"/>
                  <a:ext cx="359393" cy="612732"/>
                </a:xfrm>
                <a:prstGeom prst="rect">
                  <a:avLst/>
                </a:prstGeom>
                <a:blipFill>
                  <a:blip r:embed="rId12"/>
                  <a:stretch>
                    <a:fillRect b="-4082"/>
                  </a:stretch>
                </a:blipFill>
              </p:spPr>
              <p:txBody>
                <a:bodyPr/>
                <a:lstStyle/>
                <a:p>
                  <a:r>
                    <a:rPr lang="en-TH">
                      <a:noFill/>
                    </a:rPr>
                    <a:t> </a:t>
                  </a:r>
                </a:p>
              </p:txBody>
            </p:sp>
          </mc:Fallback>
        </mc:AlternateContent>
        <p:sp>
          <p:nvSpPr>
            <p:cNvPr id="2054" name="Oval 2053">
              <a:extLst>
                <a:ext uri="{FF2B5EF4-FFF2-40B4-BE49-F238E27FC236}">
                  <a16:creationId xmlns:a16="http://schemas.microsoft.com/office/drawing/2014/main" id="{4627EE3E-F17A-D635-9331-4BF74933E5D3}"/>
                </a:ext>
              </a:extLst>
            </p:cNvPr>
            <p:cNvSpPr/>
            <p:nvPr/>
          </p:nvSpPr>
          <p:spPr>
            <a:xfrm>
              <a:off x="3313436" y="4168784"/>
              <a:ext cx="335655" cy="3477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mc:AlternateContent xmlns:mc="http://schemas.openxmlformats.org/markup-compatibility/2006" xmlns:a14="http://schemas.microsoft.com/office/drawing/2010/main">
          <mc:Choice Requires="a14">
            <p:sp>
              <p:nvSpPr>
                <p:cNvPr id="2055" name="TextBox 2054">
                  <a:extLst>
                    <a:ext uri="{FF2B5EF4-FFF2-40B4-BE49-F238E27FC236}">
                      <a16:creationId xmlns:a16="http://schemas.microsoft.com/office/drawing/2014/main" id="{199A0FD1-6023-4471-7B61-64E1208CF46B}"/>
                    </a:ext>
                  </a:extLst>
                </p:cNvPr>
                <p:cNvSpPr txBox="1"/>
                <p:nvPr/>
              </p:nvSpPr>
              <p:spPr>
                <a:xfrm>
                  <a:off x="3131565" y="6128245"/>
                  <a:ext cx="535724"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TH"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2.7</m:t>
                            </m:r>
                          </m:num>
                          <m:den>
                            <m:r>
                              <a:rPr lang="en-US" b="0" i="1" smtClean="0">
                                <a:solidFill>
                                  <a:srgbClr val="FF0000"/>
                                </a:solidFill>
                                <a:latin typeface="Cambria Math" panose="02040503050406030204" pitchFamily="18" charset="0"/>
                              </a:rPr>
                              <m:t>6</m:t>
                            </m:r>
                          </m:den>
                        </m:f>
                      </m:oMath>
                    </m:oMathPara>
                  </a14:m>
                  <a:endParaRPr lang="en-TH" dirty="0">
                    <a:solidFill>
                      <a:srgbClr val="FF0000"/>
                    </a:solidFill>
                  </a:endParaRPr>
                </a:p>
              </p:txBody>
            </p:sp>
          </mc:Choice>
          <mc:Fallback xmlns="">
            <p:sp>
              <p:nvSpPr>
                <p:cNvPr id="2055" name="TextBox 2054">
                  <a:extLst>
                    <a:ext uri="{FF2B5EF4-FFF2-40B4-BE49-F238E27FC236}">
                      <a16:creationId xmlns:a16="http://schemas.microsoft.com/office/drawing/2014/main" id="{199A0FD1-6023-4471-7B61-64E1208CF46B}"/>
                    </a:ext>
                  </a:extLst>
                </p:cNvPr>
                <p:cNvSpPr txBox="1">
                  <a:spLocks noRot="1" noChangeAspect="1" noMove="1" noResize="1" noEditPoints="1" noAdjustHandles="1" noChangeArrowheads="1" noChangeShapeType="1" noTextEdit="1"/>
                </p:cNvSpPr>
                <p:nvPr/>
              </p:nvSpPr>
              <p:spPr>
                <a:xfrm>
                  <a:off x="3131565" y="6128245"/>
                  <a:ext cx="535724" cy="612732"/>
                </a:xfrm>
                <a:prstGeom prst="rect">
                  <a:avLst/>
                </a:prstGeom>
                <a:blipFill>
                  <a:blip r:embed="rId13"/>
                  <a:stretch>
                    <a:fillRect b="-4082"/>
                  </a:stretch>
                </a:blipFill>
              </p:spPr>
              <p:txBody>
                <a:bodyPr/>
                <a:lstStyle/>
                <a:p>
                  <a:r>
                    <a:rPr lang="en-TH">
                      <a:noFill/>
                    </a:rPr>
                    <a:t> </a:t>
                  </a:r>
                </a:p>
              </p:txBody>
            </p:sp>
          </mc:Fallback>
        </mc:AlternateContent>
        <p:cxnSp>
          <p:nvCxnSpPr>
            <p:cNvPr id="2056" name="Straight Connector 2055">
              <a:extLst>
                <a:ext uri="{FF2B5EF4-FFF2-40B4-BE49-F238E27FC236}">
                  <a16:creationId xmlns:a16="http://schemas.microsoft.com/office/drawing/2014/main" id="{E7CFDC67-70C3-7E19-D79F-136C22A6759C}"/>
                </a:ext>
              </a:extLst>
            </p:cNvPr>
            <p:cNvCxnSpPr>
              <a:cxnSpLocks/>
            </p:cNvCxnSpPr>
            <p:nvPr/>
          </p:nvCxnSpPr>
          <p:spPr>
            <a:xfrm>
              <a:off x="3466705" y="4544290"/>
              <a:ext cx="0" cy="1528225"/>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059" name="TextBox 2058">
              <a:extLst>
                <a:ext uri="{FF2B5EF4-FFF2-40B4-BE49-F238E27FC236}">
                  <a16:creationId xmlns:a16="http://schemas.microsoft.com/office/drawing/2014/main" id="{C7C61B6C-EC8D-C85E-268D-6B2E5FDD5594}"/>
                </a:ext>
              </a:extLst>
            </p:cNvPr>
            <p:cNvSpPr txBox="1"/>
            <p:nvPr/>
          </p:nvSpPr>
          <p:spPr>
            <a:xfrm>
              <a:off x="1909607" y="3707050"/>
              <a:ext cx="3497675" cy="461665"/>
            </a:xfrm>
            <a:prstGeom prst="rect">
              <a:avLst/>
            </a:prstGeom>
            <a:noFill/>
          </p:spPr>
          <p:txBody>
            <a:bodyPr wrap="square">
              <a:spAutoFit/>
            </a:bodyPr>
            <a:lstStyle/>
            <a:p>
              <a:r>
                <a:rPr lang="en-US" sz="2400" u="sng" dirty="0">
                  <a:latin typeface="Times New Roman" panose="02020603050405020304" pitchFamily="18" charset="0"/>
                  <a:cs typeface="Times New Roman" panose="02020603050405020304" pitchFamily="18" charset="0"/>
                </a:rPr>
                <a:t>Actual highest amplitude</a:t>
              </a:r>
              <a:r>
                <a:rPr lang="en-US" sz="2400" dirty="0">
                  <a:latin typeface="Times New Roman" panose="02020603050405020304" pitchFamily="18" charset="0"/>
                  <a:cs typeface="Times New Roman" panose="02020603050405020304" pitchFamily="18" charset="0"/>
                </a:rPr>
                <a:t> </a:t>
              </a:r>
              <a:endParaRPr lang="en-TH" sz="2400" dirty="0"/>
            </a:p>
          </p:txBody>
        </p:sp>
      </p:grpSp>
    </p:spTree>
    <p:extLst>
      <p:ext uri="{BB962C8B-B14F-4D97-AF65-F5344CB8AC3E}">
        <p14:creationId xmlns:p14="http://schemas.microsoft.com/office/powerpoint/2010/main" val="181418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animEffect transition="in" filter="fade">
                                      <p:cBhvr>
                                        <p:cTn id="7"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BD7F-7FF8-E675-000D-1FD337090A2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endParaRPr lang="en-TH"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FE7FCCE-DD67-F4DE-3AA5-C1BF3DAF6DBD}"/>
              </a:ext>
            </a:extLst>
          </p:cNvPr>
          <p:cNvSpPr>
            <a:spLocks noGrp="1"/>
          </p:cNvSpPr>
          <p:nvPr>
            <p:ph idx="1"/>
          </p:nvPr>
        </p:nvSpPr>
        <p:spPr/>
        <p:txBody>
          <a:bodyPr>
            <a:normAutofit/>
          </a:bodyPr>
          <a:lstStyle/>
          <a:p>
            <a:r>
              <a:rPr lang="en-TH" sz="3200" dirty="0">
                <a:solidFill>
                  <a:schemeClr val="bg2">
                    <a:lumMod val="75000"/>
                  </a:schemeClr>
                </a:solidFill>
                <a:latin typeface="Times New Roman" panose="02020603050405020304" pitchFamily="18" charset="0"/>
                <a:cs typeface="Times New Roman" panose="02020603050405020304" pitchFamily="18" charset="0"/>
              </a:rPr>
              <a:t>Backgroud and motivation</a:t>
            </a:r>
          </a:p>
          <a:p>
            <a:r>
              <a:rPr lang="en-US" sz="3200" dirty="0">
                <a:solidFill>
                  <a:schemeClr val="bg2">
                    <a:lumMod val="75000"/>
                  </a:schemeClr>
                </a:solidFill>
                <a:latin typeface="Times New Roman" panose="02020603050405020304" pitchFamily="18" charset="0"/>
                <a:cs typeface="Times New Roman" panose="02020603050405020304" pitchFamily="18" charset="0"/>
              </a:rPr>
              <a:t>Related works</a:t>
            </a:r>
            <a:endParaRPr lang="en-TH" sz="3200" dirty="0">
              <a:solidFill>
                <a:schemeClr val="bg2">
                  <a:lumMod val="75000"/>
                </a:schemeClr>
              </a:solidFill>
              <a:latin typeface="Times New Roman" panose="02020603050405020304" pitchFamily="18" charset="0"/>
              <a:cs typeface="Times New Roman" panose="02020603050405020304" pitchFamily="18" charset="0"/>
            </a:endParaRPr>
          </a:p>
          <a:p>
            <a:r>
              <a:rPr lang="en-TH" sz="3200" dirty="0">
                <a:solidFill>
                  <a:schemeClr val="bg2">
                    <a:lumMod val="75000"/>
                  </a:schemeClr>
                </a:solidFill>
                <a:latin typeface="Times New Roman" panose="02020603050405020304" pitchFamily="18" charset="0"/>
                <a:cs typeface="Times New Roman" panose="02020603050405020304" pitchFamily="18" charset="0"/>
              </a:rPr>
              <a:t>Proposed online season length estimation method</a:t>
            </a:r>
          </a:p>
          <a:p>
            <a:r>
              <a:rPr lang="en-TH" sz="3200" dirty="0">
                <a:solidFill>
                  <a:schemeClr val="bg2">
                    <a:lumMod val="75000"/>
                  </a:schemeClr>
                </a:solidFill>
                <a:latin typeface="Times New Roman" panose="02020603050405020304" pitchFamily="18" charset="0"/>
                <a:cs typeface="Times New Roman" panose="02020603050405020304" pitchFamily="18" charset="0"/>
              </a:rPr>
              <a:t>Experiment</a:t>
            </a:r>
            <a:r>
              <a:rPr lang="th-TH" sz="3200" dirty="0">
                <a:solidFill>
                  <a:schemeClr val="bg2">
                    <a:lumMod val="75000"/>
                  </a:schemeClr>
                </a:solidFill>
                <a:latin typeface="Times New Roman" panose="02020603050405020304" pitchFamily="18" charset="0"/>
                <a:cs typeface="Times New Roman" panose="02020603050405020304" pitchFamily="18" charset="0"/>
              </a:rPr>
              <a:t> </a:t>
            </a:r>
            <a:r>
              <a:rPr lang="en-US" sz="3200" dirty="0">
                <a:solidFill>
                  <a:schemeClr val="bg2">
                    <a:lumMod val="75000"/>
                  </a:schemeClr>
                </a:solidFill>
                <a:latin typeface="Times New Roman" panose="02020603050405020304" pitchFamily="18" charset="0"/>
                <a:cs typeface="Times New Roman" panose="02020603050405020304" pitchFamily="18" charset="0"/>
              </a:rPr>
              <a:t>results</a:t>
            </a:r>
            <a:endParaRPr lang="th-TH" sz="3200" dirty="0">
              <a:solidFill>
                <a:schemeClr val="bg2">
                  <a:lumMod val="75000"/>
                </a:schemeClr>
              </a:solidFill>
              <a:latin typeface="Times New Roman" panose="02020603050405020304" pitchFamily="18" charset="0"/>
              <a:cs typeface="Times New Roman" panose="02020603050405020304" pitchFamily="18" charset="0"/>
            </a:endParaRPr>
          </a:p>
          <a:p>
            <a:r>
              <a:rPr lang="en-TH" sz="3200" dirty="0">
                <a:latin typeface="Times New Roman" panose="02020603050405020304" pitchFamily="18" charset="0"/>
                <a:cs typeface="Times New Roman" panose="02020603050405020304" pitchFamily="18" charset="0"/>
              </a:rPr>
              <a:t>Conclusions</a:t>
            </a:r>
          </a:p>
        </p:txBody>
      </p:sp>
      <p:pic>
        <p:nvPicPr>
          <p:cNvPr id="3" name="Picture 2" descr="静岡大学｜大学ポートレート">
            <a:extLst>
              <a:ext uri="{FF2B5EF4-FFF2-40B4-BE49-F238E27FC236}">
                <a16:creationId xmlns:a16="http://schemas.microsoft.com/office/drawing/2014/main" id="{DB5273EB-4A07-99B9-C048-9D43A9444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6">
            <a:extLst>
              <a:ext uri="{FF2B5EF4-FFF2-40B4-BE49-F238E27FC236}">
                <a16:creationId xmlns:a16="http://schemas.microsoft.com/office/drawing/2014/main" id="{04091784-6B67-FAC4-1125-5D9A60D89A84}"/>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33</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5553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5AFE3F-2B6A-0816-3511-99915464E0A1}"/>
              </a:ext>
            </a:extLst>
          </p:cNvPr>
          <p:cNvSpPr>
            <a:spLocks noGrp="1"/>
          </p:cNvSpPr>
          <p:nvPr>
            <p:ph idx="1"/>
          </p:nvPr>
        </p:nvSpPr>
        <p:spPr>
          <a:xfrm>
            <a:off x="838200" y="856343"/>
            <a:ext cx="10515600" cy="5320620"/>
          </a:xfrm>
        </p:spPr>
        <p:txBody>
          <a:bodyPr>
            <a:normAutofit/>
          </a:bodyPr>
          <a:lstStyle/>
          <a:p>
            <a:pPr marL="0" indent="0">
              <a:buNone/>
              <a:tabLst>
                <a:tab pos="514350" algn="l"/>
                <a:tab pos="628650" algn="l"/>
                <a:tab pos="685800" algn="l"/>
                <a:tab pos="742950" algn="l"/>
                <a:tab pos="857250" algn="l"/>
                <a:tab pos="914400" algn="l"/>
              </a:tabLst>
            </a:pPr>
            <a:r>
              <a:rPr lang="en-TH" sz="3600" b="1" u="sng" dirty="0">
                <a:latin typeface="Times New Roman" panose="02020603050405020304" pitchFamily="18" charset="0"/>
                <a:cs typeface="Times New Roman" panose="02020603050405020304" pitchFamily="18" charset="0"/>
              </a:rPr>
              <a:t>Conclusion</a:t>
            </a:r>
            <a:endParaRPr lang="en-US" sz="3000" b="1" u="sng" kern="100" dirty="0">
              <a:effectLst/>
              <a:latin typeface="Times New Roman" panose="02020603050405020304" pitchFamily="18" charset="0"/>
              <a:ea typeface="Yu Mincho" panose="02020400000000000000" pitchFamily="18" charset="-128"/>
              <a:cs typeface="Times New Roman" panose="02020603050405020304" pitchFamily="18" charset="0"/>
            </a:endParaRPr>
          </a:p>
          <a:p>
            <a:pPr>
              <a:tabLst>
                <a:tab pos="514350" algn="l"/>
                <a:tab pos="628650" algn="l"/>
                <a:tab pos="685800" algn="l"/>
                <a:tab pos="742950" algn="l"/>
                <a:tab pos="857250" algn="l"/>
                <a:tab pos="914400" algn="l"/>
              </a:tabLst>
            </a:pPr>
            <a:r>
              <a:rPr lang="en-US" sz="3000" kern="100" dirty="0">
                <a:effectLst/>
                <a:latin typeface="Times New Roman" panose="02020603050405020304" pitchFamily="18" charset="0"/>
                <a:ea typeface="Yu Mincho" panose="02020400000000000000" pitchFamily="18" charset="-128"/>
                <a:cs typeface="Times New Roman" panose="02020603050405020304" pitchFamily="18" charset="0"/>
              </a:rPr>
              <a:t>Our proposed method achieved fast computation with a high accuracy rate.</a:t>
            </a:r>
          </a:p>
          <a:p>
            <a:pPr>
              <a:tabLst>
                <a:tab pos="514350" algn="l"/>
                <a:tab pos="628650" algn="l"/>
                <a:tab pos="685800" algn="l"/>
                <a:tab pos="742950" algn="l"/>
                <a:tab pos="857250" algn="l"/>
                <a:tab pos="914400" algn="l"/>
              </a:tabLst>
            </a:pPr>
            <a:r>
              <a:rPr lang="en-US" sz="3000" kern="100" dirty="0">
                <a:effectLst/>
                <a:latin typeface="Times New Roman" panose="02020603050405020304" pitchFamily="18" charset="0"/>
                <a:ea typeface="Yu Mincho" panose="02020400000000000000" pitchFamily="18" charset="-128"/>
                <a:cs typeface="Times New Roman" panose="02020603050405020304" pitchFamily="18" charset="0"/>
              </a:rPr>
              <a:t>Alternative methods may provide more efficient results for datasets with a simple seasonality.</a:t>
            </a:r>
          </a:p>
          <a:p>
            <a:pPr>
              <a:tabLst>
                <a:tab pos="514350" algn="l"/>
                <a:tab pos="628650" algn="l"/>
                <a:tab pos="685800" algn="l"/>
                <a:tab pos="742950" algn="l"/>
                <a:tab pos="857250" algn="l"/>
                <a:tab pos="914400" algn="l"/>
              </a:tabLst>
            </a:pPr>
            <a:endParaRPr lang="en-TH" sz="3000" kern="1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0" indent="0">
              <a:buNone/>
            </a:pPr>
            <a:r>
              <a:rPr lang="en-US" sz="3600" b="1" u="sng" dirty="0">
                <a:latin typeface="Times New Roman" panose="02020603050405020304" pitchFamily="18" charset="0"/>
                <a:cs typeface="Times New Roman" panose="02020603050405020304" pitchFamily="18" charset="0"/>
              </a:rPr>
              <a:t>Further work</a:t>
            </a:r>
            <a:endParaRPr lang="en-US" sz="3600" b="1" i="0" u="sng" dirty="0">
              <a:effectLst/>
              <a:latin typeface="Times New Roman" panose="02020603050405020304" pitchFamily="18" charset="0"/>
              <a:cs typeface="Times New Roman" panose="02020603050405020304" pitchFamily="18" charset="0"/>
            </a:endParaRPr>
          </a:p>
          <a:p>
            <a:r>
              <a:rPr lang="en-US" sz="3000" b="0" i="0" dirty="0">
                <a:effectLst/>
                <a:latin typeface="Times New Roman" panose="02020603050405020304" pitchFamily="18" charset="0"/>
                <a:cs typeface="Times New Roman" panose="02020603050405020304" pitchFamily="18" charset="0"/>
              </a:rPr>
              <a:t>We will solve the influence of the sliding window size issue.</a:t>
            </a:r>
          </a:p>
          <a:p>
            <a:r>
              <a:rPr lang="en-US" sz="3000" b="0" i="0" dirty="0">
                <a:effectLst/>
                <a:latin typeface="Times New Roman" panose="02020603050405020304" pitchFamily="18" charset="0"/>
                <a:cs typeface="Times New Roman" panose="02020603050405020304" pitchFamily="18" charset="0"/>
              </a:rPr>
              <a:t>We plan to integrate the </a:t>
            </a:r>
            <a:r>
              <a:rPr lang="en-US" sz="3000" b="0" i="0" dirty="0" err="1">
                <a:effectLst/>
                <a:latin typeface="Times New Roman" panose="02020603050405020304" pitchFamily="18" charset="0"/>
                <a:cs typeface="Times New Roman" panose="02020603050405020304" pitchFamily="18" charset="0"/>
              </a:rPr>
              <a:t>OnlineSLE</a:t>
            </a:r>
            <a:r>
              <a:rPr lang="en-US" sz="3000" b="0" i="0" dirty="0">
                <a:effectLst/>
                <a:latin typeface="Times New Roman" panose="02020603050405020304" pitchFamily="18" charset="0"/>
                <a:cs typeface="Times New Roman" panose="02020603050405020304" pitchFamily="18" charset="0"/>
              </a:rPr>
              <a:t> into the time series decomposition algorithm.</a:t>
            </a:r>
            <a:endParaRPr lang="en-TH" sz="3000" dirty="0">
              <a:latin typeface="Times New Roman" panose="02020603050405020304" pitchFamily="18" charset="0"/>
              <a:cs typeface="Times New Roman" panose="02020603050405020304" pitchFamily="18" charset="0"/>
            </a:endParaRPr>
          </a:p>
        </p:txBody>
      </p:sp>
      <p:pic>
        <p:nvPicPr>
          <p:cNvPr id="4" name="Picture 2" descr="静岡大学｜大学ポートレート">
            <a:extLst>
              <a:ext uri="{FF2B5EF4-FFF2-40B4-BE49-F238E27FC236}">
                <a16:creationId xmlns:a16="http://schemas.microsoft.com/office/drawing/2014/main" id="{028B260E-3D27-31EB-663F-988DD96CE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6">
            <a:extLst>
              <a:ext uri="{FF2B5EF4-FFF2-40B4-BE49-F238E27FC236}">
                <a16:creationId xmlns:a16="http://schemas.microsoft.com/office/drawing/2014/main" id="{9AE3C913-F49B-E5C0-25F8-3CB88C54D303}"/>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34</a:t>
            </a:fld>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1873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813058-6774-F040-EC3D-6A4AEDEA7F54}"/>
              </a:ext>
            </a:extLst>
          </p:cNvPr>
          <p:cNvPicPr>
            <a:picLocks noChangeAspect="1"/>
          </p:cNvPicPr>
          <p:nvPr/>
        </p:nvPicPr>
        <p:blipFill>
          <a:blip r:embed="rId3"/>
          <a:stretch>
            <a:fillRect/>
          </a:stretch>
        </p:blipFill>
        <p:spPr>
          <a:xfrm>
            <a:off x="1036128" y="97134"/>
            <a:ext cx="4338982" cy="4338982"/>
          </a:xfrm>
          <a:prstGeom prst="rect">
            <a:avLst/>
          </a:prstGeom>
        </p:spPr>
      </p:pic>
      <p:sp>
        <p:nvSpPr>
          <p:cNvPr id="4" name="Title 3">
            <a:extLst>
              <a:ext uri="{FF2B5EF4-FFF2-40B4-BE49-F238E27FC236}">
                <a16:creationId xmlns:a16="http://schemas.microsoft.com/office/drawing/2014/main" id="{1CA432C2-9AC8-308D-3484-5B431BBC6488}"/>
              </a:ext>
            </a:extLst>
          </p:cNvPr>
          <p:cNvSpPr>
            <a:spLocks noGrp="1"/>
          </p:cNvSpPr>
          <p:nvPr>
            <p:ph type="ctrTitle"/>
          </p:nvPr>
        </p:nvSpPr>
        <p:spPr>
          <a:xfrm>
            <a:off x="6224209" y="2622234"/>
            <a:ext cx="5455077" cy="2178782"/>
          </a:xfrm>
        </p:spPr>
        <p:txBody>
          <a:bodyPr>
            <a:normAutofit/>
          </a:bodyPr>
          <a:lstStyle/>
          <a:p>
            <a:r>
              <a:rPr lang="en-US" altLang="ja-JP" sz="3600" dirty="0">
                <a:latin typeface="Times New Roman" panose="02020603050405020304" pitchFamily="18" charset="0"/>
                <a:cs typeface="Times New Roman" panose="02020603050405020304" pitchFamily="18" charset="0"/>
              </a:rPr>
              <a:t>Thank You</a:t>
            </a:r>
            <a:br>
              <a:rPr lang="en-US" altLang="ja-JP" sz="3600" dirty="0">
                <a:latin typeface="Times New Roman" panose="02020603050405020304" pitchFamily="18" charset="0"/>
                <a:cs typeface="Times New Roman" panose="02020603050405020304" pitchFamily="18" charset="0"/>
              </a:rPr>
            </a:br>
            <a:br>
              <a:rPr lang="en-US" altLang="ja-JP" sz="3600" dirty="0">
                <a:latin typeface="Times New Roman" panose="02020603050405020304" pitchFamily="18" charset="0"/>
                <a:cs typeface="Times New Roman" panose="02020603050405020304" pitchFamily="18" charset="0"/>
              </a:rPr>
            </a:br>
            <a:r>
              <a:rPr lang="ja-JP" altLang="en-US" sz="3600">
                <a:latin typeface="Times New Roman" panose="02020603050405020304" pitchFamily="18" charset="0"/>
                <a:cs typeface="Times New Roman" panose="02020603050405020304" pitchFamily="18" charset="0"/>
              </a:rPr>
              <a:t>ありがとうございます。</a:t>
            </a:r>
            <a:endParaRPr lang="en-TH" sz="3600"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530BF45C-3933-34FF-9501-0B88BA971E66}"/>
              </a:ext>
            </a:extLst>
          </p:cNvPr>
          <p:cNvSpPr>
            <a:spLocks noGrp="1"/>
          </p:cNvSpPr>
          <p:nvPr>
            <p:ph type="subTitle" idx="1"/>
          </p:nvPr>
        </p:nvSpPr>
        <p:spPr>
          <a:xfrm>
            <a:off x="138778" y="5020708"/>
            <a:ext cx="6133682" cy="1543422"/>
          </a:xfrm>
        </p:spPr>
        <p:txBody>
          <a:bodyPr>
            <a:noAutofit/>
          </a:bodyPr>
          <a:lstStyle/>
          <a:p>
            <a:r>
              <a:rPr lang="en-TH" sz="3600" dirty="0">
                <a:latin typeface="Times New Roman" panose="02020603050405020304" pitchFamily="18" charset="0"/>
                <a:cs typeface="Times New Roman" panose="02020603050405020304" pitchFamily="18" charset="0"/>
              </a:rPr>
              <a:t>Source code and dataset </a:t>
            </a:r>
          </a:p>
          <a:p>
            <a:r>
              <a:rPr lang="en-TH" sz="3600" dirty="0">
                <a:latin typeface="Times New Roman" panose="02020603050405020304" pitchFamily="18" charset="0"/>
                <a:cs typeface="Times New Roman" panose="02020603050405020304" pitchFamily="18" charset="0"/>
              </a:rPr>
              <a:t>for reproduction</a:t>
            </a:r>
          </a:p>
          <a:p>
            <a:r>
              <a:rPr lang="en-US" sz="3600" dirty="0">
                <a:latin typeface="Times New Roman" panose="02020603050405020304" pitchFamily="18" charset="0"/>
                <a:cs typeface="Times New Roman" panose="02020603050405020304" pitchFamily="18" charset="0"/>
              </a:rPr>
              <a:t>GitHub : thanapol2/</a:t>
            </a:r>
            <a:r>
              <a:rPr lang="en-US" sz="3600" dirty="0" err="1">
                <a:latin typeface="Times New Roman" panose="02020603050405020304" pitchFamily="18" charset="0"/>
                <a:cs typeface="Times New Roman" panose="02020603050405020304" pitchFamily="18" charset="0"/>
              </a:rPr>
              <a:t>onlineSLE</a:t>
            </a:r>
            <a:endParaRPr lang="en-TH" sz="3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E38CB849-6558-B7E0-B773-0B6776A044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073"/>
          <a:stretch/>
        </p:blipFill>
        <p:spPr bwMode="auto">
          <a:xfrm>
            <a:off x="1948574" y="4138828"/>
            <a:ext cx="1984437" cy="784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6130E8A-A18B-BE57-EA1D-8E7957018B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257"/>
          <a:stretch/>
        </p:blipFill>
        <p:spPr bwMode="auto">
          <a:xfrm>
            <a:off x="3930438" y="4138828"/>
            <a:ext cx="1198712" cy="784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cat in a circle&#10;&#10;Description automatically generated">
            <a:extLst>
              <a:ext uri="{FF2B5EF4-FFF2-40B4-BE49-F238E27FC236}">
                <a16:creationId xmlns:a16="http://schemas.microsoft.com/office/drawing/2014/main" id="{F90306DC-1B30-A147-35B1-BB504CF6B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705" y="4245480"/>
            <a:ext cx="679451" cy="630215"/>
          </a:xfrm>
          <a:prstGeom prst="rect">
            <a:avLst/>
          </a:prstGeom>
        </p:spPr>
      </p:pic>
      <p:sp>
        <p:nvSpPr>
          <p:cNvPr id="11" name="TextBox 10">
            <a:extLst>
              <a:ext uri="{FF2B5EF4-FFF2-40B4-BE49-F238E27FC236}">
                <a16:creationId xmlns:a16="http://schemas.microsoft.com/office/drawing/2014/main" id="{479E44BD-1302-8216-7AC6-380174920DE0}"/>
              </a:ext>
            </a:extLst>
          </p:cNvPr>
          <p:cNvSpPr txBox="1"/>
          <p:nvPr/>
        </p:nvSpPr>
        <p:spPr>
          <a:xfrm>
            <a:off x="2408817" y="4296786"/>
            <a:ext cx="2153766" cy="523220"/>
          </a:xfrm>
          <a:prstGeom prst="rect">
            <a:avLst/>
          </a:prstGeom>
          <a:solidFill>
            <a:schemeClr val="bg1"/>
          </a:solidFill>
        </p:spPr>
        <p:txBody>
          <a:bodyPr wrap="square" rtlCol="0">
            <a:spAutoFit/>
          </a:bodyPr>
          <a:lstStyle/>
          <a:p>
            <a:pPr algn="ctr"/>
            <a:r>
              <a:rPr lang="en-TH" sz="2800" b="1" u="sng" dirty="0">
                <a:latin typeface="Times New Roman" panose="02020603050405020304" pitchFamily="18" charset="0"/>
                <a:cs typeface="Times New Roman" panose="02020603050405020304" pitchFamily="18" charset="0"/>
              </a:rPr>
              <a:t>onlineSLE</a:t>
            </a:r>
          </a:p>
        </p:txBody>
      </p:sp>
      <p:pic>
        <p:nvPicPr>
          <p:cNvPr id="6" name="Picture 2" descr="Development team | XRISM X-Ray Imaging and Spectroscopy Mission | JAXA ISAS">
            <a:extLst>
              <a:ext uri="{FF2B5EF4-FFF2-40B4-BE49-F238E27FC236}">
                <a16:creationId xmlns:a16="http://schemas.microsoft.com/office/drawing/2014/main" id="{E8C79290-8CAA-3EFF-8BFA-1E4C23B0F6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2506" y="1396074"/>
            <a:ext cx="3572740" cy="1728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C1B2784-0DCE-EFD7-88AD-EF135ED919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0169" y="1566082"/>
            <a:ext cx="1388728" cy="138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856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320FF3-2508-9296-86D1-3384662A8608}"/>
              </a:ext>
            </a:extLst>
          </p:cNvPr>
          <p:cNvPicPr>
            <a:picLocks noChangeAspect="1"/>
          </p:cNvPicPr>
          <p:nvPr/>
        </p:nvPicPr>
        <p:blipFill>
          <a:blip r:embed="rId2"/>
          <a:stretch>
            <a:fillRect/>
          </a:stretch>
        </p:blipFill>
        <p:spPr>
          <a:xfrm>
            <a:off x="8729559" y="2835870"/>
            <a:ext cx="3370563" cy="3370563"/>
          </a:xfrm>
          <a:prstGeom prst="rect">
            <a:avLst/>
          </a:prstGeom>
        </p:spPr>
      </p:pic>
      <p:sp>
        <p:nvSpPr>
          <p:cNvPr id="2" name="Title 1">
            <a:extLst>
              <a:ext uri="{FF2B5EF4-FFF2-40B4-BE49-F238E27FC236}">
                <a16:creationId xmlns:a16="http://schemas.microsoft.com/office/drawing/2014/main" id="{36C9A2E9-3FE8-F318-E157-30DB846B791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Our research</a:t>
            </a:r>
            <a:endParaRPr lang="en-TH"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AD3017-BC12-6EC6-3E0D-6B639CADC760}"/>
              </a:ext>
            </a:extLst>
          </p:cNvPr>
          <p:cNvSpPr>
            <a:spLocks noGrp="1"/>
          </p:cNvSpPr>
          <p:nvPr>
            <p:ph idx="1"/>
          </p:nvPr>
        </p:nvSpPr>
        <p:spPr>
          <a:xfrm>
            <a:off x="598043" y="1773019"/>
            <a:ext cx="7855989" cy="4351338"/>
          </a:xfrm>
        </p:spPr>
        <p:txBody>
          <a:bodyPr>
            <a:normAutofit fontScale="92500"/>
          </a:bodyPr>
          <a:lstStyle/>
          <a:p>
            <a:pPr>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We proposed an adaptive seasonal-trend decomposition (ASTD) method for streaming time series data with </a:t>
            </a:r>
            <a:r>
              <a:rPr lang="en-US" sz="3600" u="sng" dirty="0">
                <a:latin typeface="Times New Roman" panose="02020603050405020304" pitchFamily="18" charset="0"/>
                <a:cs typeface="Times New Roman" panose="02020603050405020304" pitchFamily="18" charset="0"/>
              </a:rPr>
              <a:t>transitions and fluctuations</a:t>
            </a:r>
            <a:r>
              <a:rPr lang="en-US" sz="3600" dirty="0">
                <a:latin typeface="Times New Roman" panose="02020603050405020304" pitchFamily="18" charset="0"/>
                <a:cs typeface="Times New Roman" panose="02020603050405020304" pitchFamily="18" charset="0"/>
              </a:rPr>
              <a:t> in seasonality.</a:t>
            </a:r>
          </a:p>
          <a:p>
            <a:pPr lvl="1"/>
            <a:r>
              <a:rPr lang="en-US" sz="3200" dirty="0">
                <a:latin typeface="Times New Roman" panose="02020603050405020304" pitchFamily="18" charset="0"/>
                <a:cs typeface="Times New Roman" panose="02020603050405020304" pitchFamily="18" charset="0"/>
              </a:rPr>
              <a:t>We solved the influence of the window size issue in this ASTD.</a:t>
            </a:r>
          </a:p>
          <a:p>
            <a:pPr lvl="1"/>
            <a:r>
              <a:rPr lang="en-US" sz="3200" dirty="0">
                <a:latin typeface="Times New Roman" panose="02020603050405020304" pitchFamily="18" charset="0"/>
                <a:cs typeface="Times New Roman" panose="02020603050405020304" pitchFamily="18" charset="0"/>
              </a:rPr>
              <a:t>We show experimental results with </a:t>
            </a:r>
            <a:r>
              <a:rPr lang="en-US" sz="3200" u="sng" dirty="0">
                <a:solidFill>
                  <a:srgbClr val="FF0000"/>
                </a:solidFill>
                <a:latin typeface="Times New Roman" panose="02020603050405020304" pitchFamily="18" charset="0"/>
                <a:cs typeface="Times New Roman" panose="02020603050405020304" pitchFamily="18" charset="0"/>
              </a:rPr>
              <a:t>60 real-world datasets</a:t>
            </a:r>
            <a:r>
              <a:rPr lang="en-US" sz="3200" dirty="0">
                <a:latin typeface="Times New Roman" panose="02020603050405020304" pitchFamily="18" charset="0"/>
                <a:cs typeface="Times New Roman" panose="02020603050405020304" pitchFamily="18" charset="0"/>
              </a:rPr>
              <a:t> from various fields. </a:t>
            </a:r>
          </a:p>
          <a:p>
            <a:pPr lvl="2"/>
            <a:r>
              <a:rPr lang="en-US" sz="3000" dirty="0">
                <a:latin typeface="Times New Roman" panose="02020603050405020304" pitchFamily="18" charset="0"/>
                <a:cs typeface="Times New Roman" panose="02020603050405020304" pitchFamily="18" charset="0"/>
              </a:rPr>
              <a:t>biology, climatology, economics, and more…</a:t>
            </a:r>
          </a:p>
        </p:txBody>
      </p:sp>
      <p:grpSp>
        <p:nvGrpSpPr>
          <p:cNvPr id="8" name="Group 7">
            <a:extLst>
              <a:ext uri="{FF2B5EF4-FFF2-40B4-BE49-F238E27FC236}">
                <a16:creationId xmlns:a16="http://schemas.microsoft.com/office/drawing/2014/main" id="{9098C0CD-BBF3-7EE9-ECAE-3EE323082476}"/>
              </a:ext>
            </a:extLst>
          </p:cNvPr>
          <p:cNvGrpSpPr/>
          <p:nvPr/>
        </p:nvGrpSpPr>
        <p:grpSpPr>
          <a:xfrm>
            <a:off x="8880161" y="25400"/>
            <a:ext cx="3069361" cy="2973387"/>
            <a:chOff x="8830539" y="265113"/>
            <a:chExt cx="3069361" cy="2973387"/>
          </a:xfrm>
        </p:grpSpPr>
        <p:pic>
          <p:nvPicPr>
            <p:cNvPr id="1026" name="Picture 2" descr="HLDM'24">
              <a:extLst>
                <a:ext uri="{FF2B5EF4-FFF2-40B4-BE49-F238E27FC236}">
                  <a16:creationId xmlns:a16="http://schemas.microsoft.com/office/drawing/2014/main" id="{0BE3C814-5E70-4877-ADF2-947F4F44C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5961" y="265113"/>
              <a:ext cx="2487777" cy="24648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A2675E-9367-ABD0-28A7-CD8B013D0F3B}"/>
                </a:ext>
              </a:extLst>
            </p:cNvPr>
            <p:cNvSpPr txBox="1"/>
            <p:nvPr/>
          </p:nvSpPr>
          <p:spPr>
            <a:xfrm>
              <a:off x="8997338" y="2621688"/>
              <a:ext cx="2835007" cy="584775"/>
            </a:xfrm>
            <a:prstGeom prst="rect">
              <a:avLst/>
            </a:prstGeom>
            <a:noFill/>
          </p:spPr>
          <p:txBody>
            <a:bodyPr wrap="none" rtlCol="0">
              <a:spAutoFit/>
            </a:bodyPr>
            <a:lstStyle/>
            <a:p>
              <a:r>
                <a:rPr lang="en-TH" sz="3200" b="1" u="sng" dirty="0">
                  <a:latin typeface="Times New Roman" panose="02020603050405020304" pitchFamily="18" charset="0"/>
                  <a:cs typeface="Times New Roman" panose="02020603050405020304" pitchFamily="18" charset="0"/>
                </a:rPr>
                <a:t>Research track</a:t>
              </a:r>
            </a:p>
          </p:txBody>
        </p:sp>
        <p:sp>
          <p:nvSpPr>
            <p:cNvPr id="6" name="Rectangle 5">
              <a:extLst>
                <a:ext uri="{FF2B5EF4-FFF2-40B4-BE49-F238E27FC236}">
                  <a16:creationId xmlns:a16="http://schemas.microsoft.com/office/drawing/2014/main" id="{E64558EB-6C3B-EA5B-76BF-A549BB6C811D}"/>
                </a:ext>
              </a:extLst>
            </p:cNvPr>
            <p:cNvSpPr/>
            <p:nvPr/>
          </p:nvSpPr>
          <p:spPr>
            <a:xfrm>
              <a:off x="8830539" y="360154"/>
              <a:ext cx="3069361" cy="28783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latin typeface="Times New Roman" panose="02020603050405020304" pitchFamily="18" charset="0"/>
                <a:cs typeface="Times New Roman" panose="02020603050405020304" pitchFamily="18" charset="0"/>
              </a:endParaRPr>
            </a:p>
          </p:txBody>
        </p:sp>
      </p:grpSp>
      <p:pic>
        <p:nvPicPr>
          <p:cNvPr id="10" name="Picture 2">
            <a:extLst>
              <a:ext uri="{FF2B5EF4-FFF2-40B4-BE49-F238E27FC236}">
                <a16:creationId xmlns:a16="http://schemas.microsoft.com/office/drawing/2014/main" id="{6A3A100D-B931-2351-06C7-45E6C8E1FC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073"/>
          <a:stretch/>
        </p:blipFill>
        <p:spPr bwMode="auto">
          <a:xfrm>
            <a:off x="8884176" y="6048475"/>
            <a:ext cx="1984437" cy="784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13A246CD-10D3-EF9F-F6FC-A7FFEE69C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257"/>
          <a:stretch/>
        </p:blipFill>
        <p:spPr bwMode="auto">
          <a:xfrm>
            <a:off x="10866040" y="6048475"/>
            <a:ext cx="1198712" cy="7841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cat in a circle&#10;&#10;Description automatically generated">
            <a:extLst>
              <a:ext uri="{FF2B5EF4-FFF2-40B4-BE49-F238E27FC236}">
                <a16:creationId xmlns:a16="http://schemas.microsoft.com/office/drawing/2014/main" id="{E8C66F30-2B65-E4E2-CBFC-7483E44E4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4307" y="6155127"/>
            <a:ext cx="679451" cy="630215"/>
          </a:xfrm>
          <a:prstGeom prst="rect">
            <a:avLst/>
          </a:prstGeom>
        </p:spPr>
      </p:pic>
      <p:sp>
        <p:nvSpPr>
          <p:cNvPr id="13" name="TextBox 12">
            <a:extLst>
              <a:ext uri="{FF2B5EF4-FFF2-40B4-BE49-F238E27FC236}">
                <a16:creationId xmlns:a16="http://schemas.microsoft.com/office/drawing/2014/main" id="{E0D750CD-F811-C11C-B9EA-09882C3BC9DA}"/>
              </a:ext>
            </a:extLst>
          </p:cNvPr>
          <p:cNvSpPr txBox="1"/>
          <p:nvPr/>
        </p:nvSpPr>
        <p:spPr>
          <a:xfrm>
            <a:off x="8981538" y="6239401"/>
            <a:ext cx="2980684" cy="461665"/>
          </a:xfrm>
          <a:prstGeom prst="rect">
            <a:avLst/>
          </a:prstGeom>
          <a:solidFill>
            <a:schemeClr val="bg1"/>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ASTD_ECMLPKDD</a:t>
            </a:r>
            <a:endParaRPr lang="en-TH"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7122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4DC7-950D-18E3-CD9F-0D1CE039B6DB}"/>
              </a:ext>
            </a:extLst>
          </p:cNvPr>
          <p:cNvSpPr>
            <a:spLocks noGrp="1"/>
          </p:cNvSpPr>
          <p:nvPr>
            <p:ph type="title"/>
          </p:nvPr>
        </p:nvSpPr>
        <p:spPr/>
        <p:txBody>
          <a:bodyPr/>
          <a:lstStyle/>
          <a:p>
            <a:r>
              <a:rPr lang="en-TH"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E47C05F7-2867-61EA-83F4-0E21A6A15C43}"/>
              </a:ext>
            </a:extLst>
          </p:cNvPr>
          <p:cNvSpPr>
            <a:spLocks noGrp="1"/>
          </p:cNvSpPr>
          <p:nvPr>
            <p:ph idx="1"/>
          </p:nvPr>
        </p:nvSpPr>
        <p:spPr>
          <a:xfrm>
            <a:off x="838199" y="1825625"/>
            <a:ext cx="10707477" cy="4351338"/>
          </a:xfrm>
        </p:spPr>
        <p:txBody>
          <a:bodyPr>
            <a:noAutofit/>
          </a:bodyPr>
          <a:lstStyle/>
          <a:p>
            <a:pPr marL="457200" indent="-457200">
              <a:spcBef>
                <a:spcPts val="0"/>
              </a:spcBef>
              <a:buFont typeface="+mj-lt"/>
              <a:buAutoNum type="arabicPeriod"/>
            </a:pPr>
            <a:r>
              <a:rPr lang="en-TH" dirty="0">
                <a:latin typeface="Times New Roman" panose="02020603050405020304" pitchFamily="18" charset="0"/>
                <a:cs typeface="Times New Roman" panose="02020603050405020304" pitchFamily="18" charset="0"/>
              </a:rPr>
              <a:t>J. Paparrizos et. al., “TSB-UAD: an end-to-end benchmark suite for univariate time-series anomaly detection”, VLDB, 15(8) , 2022.</a:t>
            </a:r>
          </a:p>
          <a:p>
            <a:pPr marL="457200" indent="-457200">
              <a:spcBef>
                <a:spcPts val="0"/>
              </a:spcBef>
              <a:buFont typeface="+mj-lt"/>
              <a:buAutoNum type="arabicPeriod"/>
            </a:pPr>
            <a:r>
              <a:rPr lang="en-TH" dirty="0">
                <a:latin typeface="Times New Roman" panose="02020603050405020304" pitchFamily="18" charset="0"/>
                <a:cs typeface="Times New Roman" panose="02020603050405020304" pitchFamily="18" charset="0"/>
              </a:rPr>
              <a:t>M. Toller, T. Santos, and R. Kern., “SAZED: parameter-free domain-agnostic season length estimation in time series data”, Data Mining and Knowledge Discovery, 33(6), 2019.</a:t>
            </a:r>
          </a:p>
          <a:p>
            <a:pPr marL="457200" indent="-457200">
              <a:spcBef>
                <a:spcPts val="0"/>
              </a:spcBef>
              <a:buFont typeface="+mj-lt"/>
              <a:buAutoNum type="arabicPeriod"/>
            </a:pPr>
            <a:r>
              <a:rPr lang="en-TH" dirty="0">
                <a:latin typeface="Times New Roman" panose="02020603050405020304" pitchFamily="18" charset="0"/>
                <a:cs typeface="Times New Roman" panose="02020603050405020304" pitchFamily="18" charset="0"/>
              </a:rPr>
              <a:t>M. Vlachos, P. Yu, and V. Castelli, “On periodicity detection and structural periodic similarity”. In SIAM International Conference on Data Mining, 2005.</a:t>
            </a:r>
          </a:p>
          <a:p>
            <a:pPr marL="457200" indent="-457200">
              <a:spcBef>
                <a:spcPts val="0"/>
              </a:spcBef>
              <a:buFont typeface="+mj-lt"/>
              <a:buAutoNum type="arabicPeriod"/>
            </a:pPr>
            <a:r>
              <a:rPr lang="en-US" dirty="0">
                <a:effectLst/>
                <a:latin typeface="Times New Roman" panose="02020603050405020304" pitchFamily="18" charset="0"/>
                <a:cs typeface="Times New Roman" panose="02020603050405020304" pitchFamily="18" charset="0"/>
              </a:rPr>
              <a:t>E. Jacobsen and R. Lyons. “The sliding DFT”. IEEE</a:t>
            </a:r>
            <a:r>
              <a:rPr lang="en-US" dirty="0">
                <a:latin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cs typeface="Times New Roman" panose="02020603050405020304" pitchFamily="18" charset="0"/>
              </a:rPr>
              <a:t>Signal Processing Magazine, 20(2), 2003.</a:t>
            </a:r>
          </a:p>
          <a:p>
            <a:pPr marL="457200" indent="-457200">
              <a:spcBef>
                <a:spcPts val="0"/>
              </a:spcBef>
              <a:buFont typeface="+mj-lt"/>
              <a:buAutoNum type="arabicPeriod"/>
            </a:pPr>
            <a:r>
              <a:rPr lang="en-US" sz="2800" dirty="0">
                <a:effectLst/>
                <a:latin typeface="Times New Roman" panose="02020603050405020304" pitchFamily="18" charset="0"/>
                <a:cs typeface="Times New Roman" panose="02020603050405020304" pitchFamily="18" charset="0"/>
              </a:rPr>
              <a:t>S. </a:t>
            </a:r>
            <a:r>
              <a:rPr lang="en-US" sz="2800" dirty="0" err="1">
                <a:effectLst/>
                <a:latin typeface="Times New Roman" panose="02020603050405020304" pitchFamily="18" charset="0"/>
                <a:cs typeface="Times New Roman" panose="02020603050405020304" pitchFamily="18" charset="0"/>
              </a:rPr>
              <a:t>Gharghabi</a:t>
            </a:r>
            <a:r>
              <a:rPr lang="en-US" dirty="0">
                <a:latin typeface="Times New Roman" panose="02020603050405020304" pitchFamily="18" charset="0"/>
                <a:cs typeface="Times New Roman" panose="02020603050405020304" pitchFamily="18" charset="0"/>
              </a:rPr>
              <a:t> et. al.</a:t>
            </a:r>
            <a:r>
              <a:rPr lang="en-US" sz="2800" dirty="0">
                <a:effectLst/>
                <a:latin typeface="Times New Roman" panose="02020603050405020304" pitchFamily="18" charset="0"/>
                <a:cs typeface="Times New Roman" panose="02020603050405020304" pitchFamily="18" charset="0"/>
              </a:rPr>
              <a:t>, “Matrix profile VIII: Domain agnostic online semantic segmentation at superhuman performance </a:t>
            </a:r>
            <a:r>
              <a:rPr lang="en-US" sz="2800" dirty="0" err="1">
                <a:effectLst/>
                <a:latin typeface="Times New Roman" panose="02020603050405020304" pitchFamily="18" charset="0"/>
                <a:cs typeface="Times New Roman" panose="02020603050405020304" pitchFamily="18" charset="0"/>
              </a:rPr>
              <a:t>levels</a:t>
            </a:r>
            <a:r>
              <a:rPr lang="en-US" sz="2800" dirty="0" err="1">
                <a:latin typeface="Times New Roman" panose="02020603050405020304" pitchFamily="18" charset="0"/>
                <a:cs typeface="Times New Roman" panose="02020603050405020304" pitchFamily="18" charset="0"/>
              </a:rPr>
              <a:t>”,In</a:t>
            </a:r>
            <a:r>
              <a:rPr lang="en-US" sz="2800" dirty="0">
                <a:latin typeface="Times New Roman" panose="02020603050405020304" pitchFamily="18" charset="0"/>
                <a:cs typeface="Times New Roman" panose="02020603050405020304" pitchFamily="18" charset="0"/>
              </a:rPr>
              <a:t>  </a:t>
            </a:r>
            <a:r>
              <a:rPr lang="en-US" sz="2800" dirty="0">
                <a:effectLst/>
                <a:latin typeface="Times New Roman" panose="02020603050405020304" pitchFamily="18" charset="0"/>
                <a:cs typeface="Times New Roman" panose="02020603050405020304" pitchFamily="18" charset="0"/>
              </a:rPr>
              <a:t>ICDM, 2017</a:t>
            </a:r>
            <a:r>
              <a:rPr lang="en-US" sz="2800" dirty="0">
                <a:latin typeface="Times New Roman" panose="02020603050405020304" pitchFamily="18" charset="0"/>
                <a:cs typeface="Times New Roman" panose="02020603050405020304" pitchFamily="18" charset="0"/>
              </a:rPr>
              <a:t>.</a:t>
            </a:r>
            <a:endParaRPr lang="en-TH" dirty="0">
              <a:effectLst/>
              <a:latin typeface="Times New Roman" panose="02020603050405020304" pitchFamily="18" charset="0"/>
              <a:cs typeface="Times New Roman" panose="02020603050405020304" pitchFamily="18" charset="0"/>
            </a:endParaRPr>
          </a:p>
          <a:p>
            <a:pPr marL="457200" indent="-457200">
              <a:spcBef>
                <a:spcPts val="0"/>
              </a:spcBef>
              <a:buFont typeface="+mj-lt"/>
              <a:buAutoNum type="arabicPeriod"/>
            </a:pPr>
            <a:endParaRPr lang="en-TH"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8576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0006-7D2B-F1FB-7E84-FED48C19225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Time series analysis (2)</a:t>
            </a:r>
            <a:endParaRPr lang="en-TH"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5DBCD8-0661-1D10-D80B-1158822E5DE4}"/>
              </a:ext>
            </a:extLst>
          </p:cNvPr>
          <p:cNvSpPr>
            <a:spLocks noGrp="1"/>
          </p:cNvSpPr>
          <p:nvPr>
            <p:ph idx="1"/>
          </p:nvPr>
        </p:nvSpPr>
        <p:spPr>
          <a:xfrm>
            <a:off x="862277" y="1531750"/>
            <a:ext cx="10665562" cy="4351338"/>
          </a:xfrm>
        </p:spPr>
        <p:txBody>
          <a:bodyPr>
            <a:normAutofit/>
          </a:bodyPr>
          <a:lstStyle/>
          <a:p>
            <a:pPr marL="0" indent="0" algn="l">
              <a:lnSpc>
                <a:spcPct val="150000"/>
              </a:lnSpc>
              <a:spcBef>
                <a:spcPts val="0"/>
              </a:spcBef>
              <a:buNone/>
            </a:pPr>
            <a:r>
              <a:rPr lang="en-US" sz="3200" b="0" i="0" dirty="0">
                <a:effectLst/>
                <a:latin typeface="Times New Roman" panose="02020603050405020304" pitchFamily="18" charset="0"/>
                <a:cs typeface="Times New Roman" panose="02020603050405020304" pitchFamily="18" charset="0"/>
              </a:rPr>
              <a:t>How do scientists understand behavior using time series data?</a:t>
            </a:r>
          </a:p>
          <a:p>
            <a:pPr lvl="1">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Analyzing cyclical behavior in time series</a:t>
            </a:r>
            <a:endParaRPr lang="th-TH" sz="3200" dirty="0">
              <a:latin typeface="Times New Roman" panose="02020603050405020304" pitchFamily="18" charset="0"/>
            </a:endParaRPr>
          </a:p>
          <a:p>
            <a:pPr lvl="1">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Cyclical behavior, often referred to as “</a:t>
            </a:r>
            <a:r>
              <a:rPr lang="en-US" sz="3200" b="1" u="sng" dirty="0">
                <a:solidFill>
                  <a:srgbClr val="FF0000"/>
                </a:solidFill>
                <a:latin typeface="Times New Roman" panose="02020603050405020304" pitchFamily="18" charset="0"/>
                <a:cs typeface="Times New Roman" panose="02020603050405020304" pitchFamily="18" charset="0"/>
              </a:rPr>
              <a:t>seasonality</a:t>
            </a:r>
            <a:r>
              <a:rPr lang="en-US" sz="3200" dirty="0">
                <a:latin typeface="Times New Roman" panose="02020603050405020304" pitchFamily="18" charset="0"/>
                <a:cs typeface="Times New Roman" panose="02020603050405020304" pitchFamily="18" charset="0"/>
              </a:rPr>
              <a:t>”, involves recurring patterns or cycles within the time series.</a:t>
            </a:r>
            <a:endParaRPr lang="en-US" sz="4000" dirty="0">
              <a:latin typeface="Times New Roman" panose="02020603050405020304" pitchFamily="18" charset="0"/>
              <a:cs typeface="Times New Roman" panose="02020603050405020304" pitchFamily="18" charset="0"/>
            </a:endParaRPr>
          </a:p>
        </p:txBody>
      </p:sp>
      <p:pic>
        <p:nvPicPr>
          <p:cNvPr id="6148" name="Picture 4">
            <a:extLst>
              <a:ext uri="{FF2B5EF4-FFF2-40B4-BE49-F238E27FC236}">
                <a16:creationId xmlns:a16="http://schemas.microsoft.com/office/drawing/2014/main" id="{F7C604D2-4937-F069-4B09-D5455EFC8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38" y="4062626"/>
            <a:ext cx="4622345" cy="27356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3BCAB47-5682-CF82-E1D6-9B617F92A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195" y="4106466"/>
            <a:ext cx="4474192" cy="264799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A4E191DD-5466-22F7-8C8B-183F6EE5161D}"/>
              </a:ext>
            </a:extLst>
          </p:cNvPr>
          <p:cNvSpPr/>
          <p:nvPr/>
        </p:nvSpPr>
        <p:spPr>
          <a:xfrm>
            <a:off x="5310583" y="4782789"/>
            <a:ext cx="1398625" cy="10897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5" name="Rectangle 4">
            <a:extLst>
              <a:ext uri="{FF2B5EF4-FFF2-40B4-BE49-F238E27FC236}">
                <a16:creationId xmlns:a16="http://schemas.microsoft.com/office/drawing/2014/main" id="{FC9FF187-9A29-9125-4F6C-E343D214BDC2}"/>
              </a:ext>
            </a:extLst>
          </p:cNvPr>
          <p:cNvSpPr/>
          <p:nvPr/>
        </p:nvSpPr>
        <p:spPr>
          <a:xfrm>
            <a:off x="1626283" y="4400663"/>
            <a:ext cx="965406" cy="18540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6" name="Slide Number Placeholder 6">
            <a:extLst>
              <a:ext uri="{FF2B5EF4-FFF2-40B4-BE49-F238E27FC236}">
                <a16:creationId xmlns:a16="http://schemas.microsoft.com/office/drawing/2014/main" id="{0C16A4AA-B636-722A-D9FB-9F4445C21D4E}"/>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4</a:t>
            </a:fld>
            <a:endParaRPr lang="en-US" sz="1800" dirty="0">
              <a:latin typeface="Times New Roman" panose="02020603050405020304" pitchFamily="18" charset="0"/>
              <a:cs typeface="Times New Roman" panose="02020603050405020304" pitchFamily="18" charset="0"/>
            </a:endParaRPr>
          </a:p>
        </p:txBody>
      </p:sp>
      <p:pic>
        <p:nvPicPr>
          <p:cNvPr id="10" name="Picture 2" descr="静岡大学｜大学ポートレート">
            <a:extLst>
              <a:ext uri="{FF2B5EF4-FFF2-40B4-BE49-F238E27FC236}">
                <a16:creationId xmlns:a16="http://schemas.microsoft.com/office/drawing/2014/main" id="{9C2F75A7-6E6C-EE62-0292-151BB55E60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24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D5D1202-614D-CEFC-DD10-DB0D43C45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3737" y="2106109"/>
            <a:ext cx="5457433" cy="39573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7EE089-0C65-A0EB-61F7-7AEC2D41A41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a:t>
            </a:r>
            <a:r>
              <a:rPr lang="en-US" sz="4400" b="0" i="0" dirty="0">
                <a:effectLst/>
                <a:latin typeface="Times New Roman" panose="02020603050405020304" pitchFamily="18" charset="0"/>
                <a:cs typeface="Times New Roman" panose="02020603050405020304" pitchFamily="18" charset="0"/>
              </a:rPr>
              <a:t>eason </a:t>
            </a:r>
            <a:r>
              <a:rPr lang="en-US" sz="4400" dirty="0">
                <a:latin typeface="Times New Roman" panose="02020603050405020304" pitchFamily="18" charset="0"/>
                <a:cs typeface="Times New Roman" panose="02020603050405020304" pitchFamily="18" charset="0"/>
              </a:rPr>
              <a:t>l</a:t>
            </a:r>
            <a:r>
              <a:rPr lang="en-US" sz="4400" b="0" i="0" dirty="0">
                <a:effectLst/>
                <a:latin typeface="Times New Roman" panose="02020603050405020304" pitchFamily="18" charset="0"/>
                <a:cs typeface="Times New Roman" panose="02020603050405020304" pitchFamily="18" charset="0"/>
              </a:rPr>
              <a:t>ength (1)</a:t>
            </a:r>
            <a:endParaRPr lang="en-TH" dirty="0"/>
          </a:p>
        </p:txBody>
      </p:sp>
      <p:sp>
        <p:nvSpPr>
          <p:cNvPr id="4" name="Content Placeholder 2">
            <a:extLst>
              <a:ext uri="{FF2B5EF4-FFF2-40B4-BE49-F238E27FC236}">
                <a16:creationId xmlns:a16="http://schemas.microsoft.com/office/drawing/2014/main" id="{2E4C5CB0-DDA4-CBAF-52F0-F7E464CF6836}"/>
              </a:ext>
            </a:extLst>
          </p:cNvPr>
          <p:cNvSpPr>
            <a:spLocks noGrp="1"/>
          </p:cNvSpPr>
          <p:nvPr>
            <p:ph idx="1"/>
          </p:nvPr>
        </p:nvSpPr>
        <p:spPr>
          <a:xfrm>
            <a:off x="255781" y="1827322"/>
            <a:ext cx="6545071" cy="4038600"/>
          </a:xfrm>
        </p:spPr>
        <p:txBody>
          <a:bodyPr>
            <a:noAutofit/>
          </a:bodyPr>
          <a:lstStyle/>
          <a:p>
            <a:r>
              <a:rPr lang="en-US" sz="3000" b="0" dirty="0">
                <a:effectLst/>
                <a:latin typeface="Times New Roman" panose="02020603050405020304" pitchFamily="18" charset="0"/>
                <a:cs typeface="Times New Roman" panose="02020603050405020304" pitchFamily="18" charset="0"/>
              </a:rPr>
              <a:t>Main feature of </a:t>
            </a:r>
            <a:r>
              <a:rPr lang="en-US" sz="3200" dirty="0">
                <a:latin typeface="Times New Roman" panose="02020603050405020304" pitchFamily="18" charset="0"/>
                <a:cs typeface="Times New Roman" panose="02020603050405020304" pitchFamily="18" charset="0"/>
              </a:rPr>
              <a:t>seasonality is “season length”.</a:t>
            </a:r>
            <a:endParaRPr lang="en-US" sz="3000" b="0" dirty="0">
              <a:effectLst/>
              <a:latin typeface="Times New Roman" panose="02020603050405020304" pitchFamily="18" charset="0"/>
              <a:cs typeface="Times New Roman" panose="02020603050405020304" pitchFamily="18" charset="0"/>
            </a:endParaRPr>
          </a:p>
          <a:p>
            <a:pPr lvl="1"/>
            <a:endParaRPr lang="en-US" sz="2800" b="0" dirty="0">
              <a:effectLst/>
              <a:latin typeface="Times New Roman" panose="02020603050405020304" pitchFamily="18" charset="0"/>
              <a:cs typeface="Times New Roman" panose="02020603050405020304" pitchFamily="18" charset="0"/>
            </a:endParaRPr>
          </a:p>
          <a:p>
            <a:pPr lvl="1"/>
            <a:r>
              <a:rPr lang="en-US" sz="2800" b="0" dirty="0">
                <a:effectLst/>
                <a:latin typeface="Times New Roman" panose="02020603050405020304" pitchFamily="18" charset="0"/>
                <a:cs typeface="Times New Roman" panose="02020603050405020304" pitchFamily="18" charset="0"/>
              </a:rPr>
              <a:t>It denotes the </a:t>
            </a:r>
            <a:r>
              <a:rPr lang="en-US" sz="2800" b="0" u="sng" dirty="0">
                <a:solidFill>
                  <a:srgbClr val="FF0000"/>
                </a:solidFill>
                <a:effectLst/>
                <a:latin typeface="Times New Roman" panose="02020603050405020304" pitchFamily="18" charset="0"/>
                <a:cs typeface="Times New Roman" panose="02020603050405020304" pitchFamily="18" charset="0"/>
              </a:rPr>
              <a:t>duration</a:t>
            </a:r>
            <a:r>
              <a:rPr lang="en-US" sz="2800" b="0" dirty="0">
                <a:effectLst/>
                <a:latin typeface="Times New Roman" panose="02020603050405020304" pitchFamily="18" charset="0"/>
                <a:cs typeface="Times New Roman" panose="02020603050405020304" pitchFamily="18" charset="0"/>
              </a:rPr>
              <a:t> of a single cycle.</a:t>
            </a: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Scientists utilize the season length for phenomena monitoring.</a:t>
            </a:r>
          </a:p>
          <a:p>
            <a:pPr lvl="1"/>
            <a:r>
              <a:rPr lang="en-US" sz="2800" dirty="0">
                <a:solidFill>
                  <a:srgbClr val="131413"/>
                </a:solidFill>
                <a:latin typeface="Times New Roman" panose="02020603050405020304" pitchFamily="18" charset="0"/>
                <a:cs typeface="Times New Roman" panose="02020603050405020304" pitchFamily="18" charset="0"/>
              </a:rPr>
              <a:t>Many algorithms for data mining require this as an input parameter.</a:t>
            </a:r>
          </a:p>
          <a:p>
            <a:endParaRPr lang="en-US" sz="30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E2BD28A4-B8B5-0C54-0371-E068A3C661A0}"/>
              </a:ext>
            </a:extLst>
          </p:cNvPr>
          <p:cNvSpPr/>
          <p:nvPr/>
        </p:nvSpPr>
        <p:spPr>
          <a:xfrm>
            <a:off x="8488888" y="2418696"/>
            <a:ext cx="863778" cy="3048405"/>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9" name="Rectangular Callout 8">
            <a:extLst>
              <a:ext uri="{FF2B5EF4-FFF2-40B4-BE49-F238E27FC236}">
                <a16:creationId xmlns:a16="http://schemas.microsoft.com/office/drawing/2014/main" id="{AC5956FE-55F7-CA6E-3511-2B57B0005986}"/>
              </a:ext>
            </a:extLst>
          </p:cNvPr>
          <p:cNvSpPr/>
          <p:nvPr/>
        </p:nvSpPr>
        <p:spPr>
          <a:xfrm>
            <a:off x="6800853" y="1404161"/>
            <a:ext cx="1757290" cy="740048"/>
          </a:xfrm>
          <a:prstGeom prst="wedgeRectCallout">
            <a:avLst>
              <a:gd name="adj1" fmla="val 44941"/>
              <a:gd name="adj2" fmla="val 13290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2800" b="0" i="0" dirty="0">
                <a:solidFill>
                  <a:sysClr val="windowText" lastClr="000000"/>
                </a:solidFill>
                <a:effectLst/>
                <a:latin typeface="Times New Roman" panose="02020603050405020304" pitchFamily="18" charset="0"/>
                <a:cs typeface="Times New Roman" panose="02020603050405020304" pitchFamily="18" charset="0"/>
              </a:rPr>
              <a:t>One cycle</a:t>
            </a:r>
            <a:endParaRPr lang="en-TH" sz="2800" dirty="0">
              <a:solidFill>
                <a:sysClr val="windowText" lastClr="000000"/>
              </a:solidFill>
              <a:latin typeface="Times New Roman" panose="02020603050405020304" pitchFamily="18" charset="0"/>
              <a:cs typeface="Times New Roman" panose="02020603050405020304" pitchFamily="18" charset="0"/>
            </a:endParaRPr>
          </a:p>
        </p:txBody>
      </p:sp>
      <p:sp>
        <p:nvSpPr>
          <p:cNvPr id="7" name="Rectangular Callout 6">
            <a:extLst>
              <a:ext uri="{FF2B5EF4-FFF2-40B4-BE49-F238E27FC236}">
                <a16:creationId xmlns:a16="http://schemas.microsoft.com/office/drawing/2014/main" id="{E6620404-3901-78AB-8004-66E8978E85D6}"/>
              </a:ext>
            </a:extLst>
          </p:cNvPr>
          <p:cNvSpPr/>
          <p:nvPr/>
        </p:nvSpPr>
        <p:spPr>
          <a:xfrm>
            <a:off x="9023275" y="1364626"/>
            <a:ext cx="2772698" cy="925393"/>
          </a:xfrm>
          <a:prstGeom prst="wedgeRectCallout">
            <a:avLst>
              <a:gd name="adj1" fmla="val -54310"/>
              <a:gd name="adj2" fmla="val 132770"/>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2800" b="0" i="0" dirty="0">
                <a:solidFill>
                  <a:sysClr val="windowText" lastClr="000000"/>
                </a:solidFill>
                <a:effectLst/>
                <a:latin typeface="Times New Roman" panose="02020603050405020304" pitchFamily="18" charset="0"/>
                <a:cs typeface="Times New Roman" panose="02020603050405020304" pitchFamily="18" charset="0"/>
              </a:rPr>
              <a:t>Season length  </a:t>
            </a:r>
          </a:p>
          <a:p>
            <a:r>
              <a:rPr lang="en-US" sz="2800" b="0" i="0" dirty="0">
                <a:solidFill>
                  <a:sysClr val="windowText" lastClr="000000"/>
                </a:solidFill>
                <a:effectLst/>
                <a:latin typeface="Times New Roman" panose="02020603050405020304" pitchFamily="18" charset="0"/>
                <a:cs typeface="Times New Roman" panose="02020603050405020304" pitchFamily="18" charset="0"/>
              </a:rPr>
              <a:t>= 20 timestamps</a:t>
            </a:r>
            <a:endParaRPr lang="en-TH" sz="2800" dirty="0">
              <a:solidFill>
                <a:sysClr val="windowText" lastClr="000000"/>
              </a:solidFill>
              <a:latin typeface="Times New Roman" panose="02020603050405020304" pitchFamily="18" charset="0"/>
              <a:cs typeface="Times New Roman" panose="02020603050405020304" pitchFamily="18" charset="0"/>
            </a:endParaRPr>
          </a:p>
        </p:txBody>
      </p:sp>
      <p:sp>
        <p:nvSpPr>
          <p:cNvPr id="3" name="Slide Number Placeholder 6">
            <a:extLst>
              <a:ext uri="{FF2B5EF4-FFF2-40B4-BE49-F238E27FC236}">
                <a16:creationId xmlns:a16="http://schemas.microsoft.com/office/drawing/2014/main" id="{021580A5-C8AF-5BD9-DD8E-CB8924633FB8}"/>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5</a:t>
            </a:fld>
            <a:endParaRPr lang="en-US" sz="1800" dirty="0">
              <a:latin typeface="Times New Roman" panose="02020603050405020304" pitchFamily="18" charset="0"/>
              <a:cs typeface="Times New Roman" panose="02020603050405020304" pitchFamily="18" charset="0"/>
            </a:endParaRPr>
          </a:p>
        </p:txBody>
      </p:sp>
      <p:pic>
        <p:nvPicPr>
          <p:cNvPr id="6" name="Picture 2" descr="静岡大学｜大学ポートレート">
            <a:extLst>
              <a:ext uri="{FF2B5EF4-FFF2-40B4-BE49-F238E27FC236}">
                <a16:creationId xmlns:a16="http://schemas.microsoft.com/office/drawing/2014/main" id="{FF07E728-F0A3-E7AD-FC07-E5116E748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93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a:extLst>
              <a:ext uri="{FF2B5EF4-FFF2-40B4-BE49-F238E27FC236}">
                <a16:creationId xmlns:a16="http://schemas.microsoft.com/office/drawing/2014/main" id="{2EE3A473-7DB4-5092-C370-7B0532734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511" y="365125"/>
            <a:ext cx="4873283" cy="230373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FA753560-ED36-F8BE-7AED-4A56ECA9B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511" y="2668859"/>
            <a:ext cx="4873283" cy="204819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022D662-8EA9-7C1D-4249-BAAA6D219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754" y="4712931"/>
            <a:ext cx="4624046" cy="1943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BAAA13-CB00-FD7A-3823-47354A26016B}"/>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S</a:t>
            </a:r>
            <a:r>
              <a:rPr lang="en-US" b="0" i="0" dirty="0">
                <a:effectLst/>
                <a:latin typeface="Times New Roman" panose="02020603050405020304" pitchFamily="18" charset="0"/>
                <a:cs typeface="Times New Roman" panose="02020603050405020304" pitchFamily="18" charset="0"/>
              </a:rPr>
              <a:t>eason </a:t>
            </a:r>
            <a:r>
              <a:rPr lang="en-US" dirty="0">
                <a:latin typeface="Times New Roman" panose="02020603050405020304" pitchFamily="18" charset="0"/>
                <a:cs typeface="Times New Roman" panose="02020603050405020304" pitchFamily="18" charset="0"/>
              </a:rPr>
              <a:t>l</a:t>
            </a:r>
            <a:r>
              <a:rPr lang="en-US" b="0" i="0" dirty="0">
                <a:effectLst/>
                <a:latin typeface="Times New Roman" panose="02020603050405020304" pitchFamily="18" charset="0"/>
                <a:cs typeface="Times New Roman" panose="02020603050405020304" pitchFamily="18" charset="0"/>
              </a:rPr>
              <a:t>ength (2)</a:t>
            </a:r>
            <a:endParaRPr lang="en-TH" dirty="0"/>
          </a:p>
        </p:txBody>
      </p:sp>
      <p:sp>
        <p:nvSpPr>
          <p:cNvPr id="3" name="Content Placeholder 2">
            <a:extLst>
              <a:ext uri="{FF2B5EF4-FFF2-40B4-BE49-F238E27FC236}">
                <a16:creationId xmlns:a16="http://schemas.microsoft.com/office/drawing/2014/main" id="{EE563CE2-E1B2-360D-697E-106326CBB020}"/>
              </a:ext>
            </a:extLst>
          </p:cNvPr>
          <p:cNvSpPr>
            <a:spLocks noGrp="1"/>
          </p:cNvSpPr>
          <p:nvPr>
            <p:ph idx="1"/>
          </p:nvPr>
        </p:nvSpPr>
        <p:spPr>
          <a:xfrm>
            <a:off x="838200" y="1825625"/>
            <a:ext cx="4873283" cy="4351338"/>
          </a:xfrm>
        </p:spPr>
        <p:txBody>
          <a:bodyPr>
            <a:normAutofit/>
          </a:bodyPr>
          <a:lstStyle/>
          <a:p>
            <a:r>
              <a:rPr lang="en-US" sz="2800" dirty="0">
                <a:latin typeface="Times New Roman" panose="02020603050405020304" pitchFamily="18" charset="0"/>
                <a:cs typeface="Times New Roman" panose="02020603050405020304" pitchFamily="18" charset="0"/>
              </a:rPr>
              <a:t>Human perception is insufficient and misleading for estimating season length.</a:t>
            </a:r>
          </a:p>
          <a:p>
            <a:pPr marL="0" indent="0">
              <a:buNone/>
            </a:pPr>
            <a:endParaRPr lang="en-US" dirty="0">
              <a:latin typeface="Times New Roman" panose="02020603050405020304" pitchFamily="18" charset="0"/>
              <a:cs typeface="Times New Roman" panose="02020603050405020304" pitchFamily="18" charset="0"/>
            </a:endParaRPr>
          </a:p>
          <a:p>
            <a:r>
              <a:rPr lang="en-US" sz="2800" b="0" dirty="0">
                <a:effectLst/>
                <a:latin typeface="Times New Roman" panose="02020603050405020304" pitchFamily="18" charset="0"/>
                <a:cs typeface="Times New Roman" panose="02020603050405020304" pitchFamily="18" charset="0"/>
              </a:rPr>
              <a:t>The season length estimation </a:t>
            </a:r>
            <a:r>
              <a:rPr lang="en-US" sz="2800" b="1" u="sng" dirty="0">
                <a:solidFill>
                  <a:srgbClr val="FF0000"/>
                </a:solidFill>
                <a:effectLst/>
                <a:latin typeface="Times New Roman" panose="02020603050405020304" pitchFamily="18" charset="0"/>
                <a:cs typeface="Times New Roman" panose="02020603050405020304" pitchFamily="18" charset="0"/>
              </a:rPr>
              <a:t>(SLE)</a:t>
            </a:r>
            <a:r>
              <a:rPr lang="en-US" sz="2800" b="1" dirty="0">
                <a:solidFill>
                  <a:srgbClr val="FF0000"/>
                </a:solidFill>
                <a:effectLst/>
                <a:latin typeface="Times New Roman" panose="02020603050405020304" pitchFamily="18" charset="0"/>
                <a:cs typeface="Times New Roman" panose="02020603050405020304" pitchFamily="18" charset="0"/>
              </a:rPr>
              <a:t> </a:t>
            </a:r>
            <a:r>
              <a:rPr lang="en-US" sz="2800" b="0" dirty="0">
                <a:effectLst/>
                <a:latin typeface="Times New Roman" panose="02020603050405020304" pitchFamily="18" charset="0"/>
                <a:cs typeface="Times New Roman" panose="02020603050405020304" pitchFamily="18" charset="0"/>
              </a:rPr>
              <a:t>is a technique for providing the season length.</a:t>
            </a:r>
          </a:p>
          <a:p>
            <a:endParaRPr lang="en-TH" dirty="0">
              <a:latin typeface="Times New Roman" panose="02020603050405020304" pitchFamily="18" charset="0"/>
              <a:cs typeface="Times New Roman" panose="02020603050405020304" pitchFamily="18" charset="0"/>
            </a:endParaRPr>
          </a:p>
        </p:txBody>
      </p:sp>
      <p:sp>
        <p:nvSpPr>
          <p:cNvPr id="6" name="Rectangular Callout 5">
            <a:extLst>
              <a:ext uri="{FF2B5EF4-FFF2-40B4-BE49-F238E27FC236}">
                <a16:creationId xmlns:a16="http://schemas.microsoft.com/office/drawing/2014/main" id="{073F466B-DCF4-7405-3D88-C2362F1F381B}"/>
              </a:ext>
            </a:extLst>
          </p:cNvPr>
          <p:cNvSpPr/>
          <p:nvPr/>
        </p:nvSpPr>
        <p:spPr>
          <a:xfrm>
            <a:off x="5825757" y="4515062"/>
            <a:ext cx="2823615" cy="767673"/>
          </a:xfrm>
          <a:prstGeom prst="wedgeRectCallout">
            <a:avLst>
              <a:gd name="adj1" fmla="val 56490"/>
              <a:gd name="adj2" fmla="val 968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Difficult to estimate</a:t>
            </a:r>
            <a:endParaRPr lang="en-TH" sz="2400" dirty="0">
              <a:latin typeface="Times New Roman" panose="02020603050405020304" pitchFamily="18" charset="0"/>
              <a:cs typeface="Times New Roman" panose="02020603050405020304" pitchFamily="18" charset="0"/>
            </a:endParaRPr>
          </a:p>
        </p:txBody>
      </p:sp>
      <p:sp>
        <p:nvSpPr>
          <p:cNvPr id="7" name="Rectangular Callout 6">
            <a:extLst>
              <a:ext uri="{FF2B5EF4-FFF2-40B4-BE49-F238E27FC236}">
                <a16:creationId xmlns:a16="http://schemas.microsoft.com/office/drawing/2014/main" id="{8C1D4E67-78FE-5242-A3EC-8145C6751DE7}"/>
              </a:ext>
            </a:extLst>
          </p:cNvPr>
          <p:cNvSpPr/>
          <p:nvPr/>
        </p:nvSpPr>
        <p:spPr>
          <a:xfrm>
            <a:off x="5590979" y="2487010"/>
            <a:ext cx="2823615" cy="767673"/>
          </a:xfrm>
          <a:prstGeom prst="wedgeRectCallout">
            <a:avLst>
              <a:gd name="adj1" fmla="val 59991"/>
              <a:gd name="adj2" fmla="val 10487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Changing</a:t>
            </a:r>
            <a:endParaRPr lang="en-TH" sz="2400" dirty="0">
              <a:latin typeface="Times New Roman" panose="02020603050405020304" pitchFamily="18" charset="0"/>
              <a:cs typeface="Times New Roman" panose="02020603050405020304" pitchFamily="18" charset="0"/>
            </a:endParaRPr>
          </a:p>
        </p:txBody>
      </p:sp>
      <p:sp>
        <p:nvSpPr>
          <p:cNvPr id="4" name="Slide Number Placeholder 6">
            <a:extLst>
              <a:ext uri="{FF2B5EF4-FFF2-40B4-BE49-F238E27FC236}">
                <a16:creationId xmlns:a16="http://schemas.microsoft.com/office/drawing/2014/main" id="{CAB0E778-AA0C-3061-BD76-74D268BF9D54}"/>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6</a:t>
            </a:fld>
            <a:endParaRPr lang="en-US" sz="1800" dirty="0">
              <a:latin typeface="Times New Roman" panose="02020603050405020304" pitchFamily="18" charset="0"/>
              <a:cs typeface="Times New Roman" panose="02020603050405020304" pitchFamily="18" charset="0"/>
            </a:endParaRPr>
          </a:p>
        </p:txBody>
      </p:sp>
      <p:pic>
        <p:nvPicPr>
          <p:cNvPr id="8" name="Picture 2" descr="静岡大学｜大学ポートレート">
            <a:extLst>
              <a:ext uri="{FF2B5EF4-FFF2-40B4-BE49-F238E27FC236}">
                <a16:creationId xmlns:a16="http://schemas.microsoft.com/office/drawing/2014/main" id="{39917CFA-D46E-6F8C-D133-0C2ADFBD8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9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44AB-ABAD-73C8-4ED1-9660B6B1BEF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Motivation of this research</a:t>
            </a:r>
            <a:endParaRPr lang="en-TH"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EDA3A1-E6C7-53CB-B0A8-ABA40238B0B8}"/>
              </a:ext>
            </a:extLst>
          </p:cNvPr>
          <p:cNvSpPr>
            <a:spLocks noGrp="1"/>
          </p:cNvSpPr>
          <p:nvPr>
            <p:ph idx="1"/>
          </p:nvPr>
        </p:nvSpPr>
        <p:spPr>
          <a:xfrm>
            <a:off x="950495" y="2018664"/>
            <a:ext cx="10515600" cy="4351338"/>
          </a:xfrm>
        </p:spPr>
        <p:txBody>
          <a:bodyPr>
            <a:noAutofit/>
          </a:bodyPr>
          <a:lstStyle/>
          <a:p>
            <a:pPr marL="0" indent="0">
              <a:buNone/>
            </a:pPr>
            <a:r>
              <a:rPr lang="en-US" sz="3000" u="sng" dirty="0">
                <a:latin typeface="Times New Roman" panose="02020603050405020304" pitchFamily="18" charset="0"/>
                <a:ea typeface="Yu Mincho" panose="02020400000000000000" pitchFamily="18" charset="-128"/>
                <a:cs typeface="Times New Roman" panose="02020603050405020304" pitchFamily="18" charset="0"/>
              </a:rPr>
              <a:t>Motivation:</a:t>
            </a:r>
          </a:p>
          <a:p>
            <a:pPr lvl="1"/>
            <a:r>
              <a:rPr lang="en-US" sz="3000" dirty="0">
                <a:latin typeface="Times New Roman" panose="02020603050405020304" pitchFamily="18" charset="0"/>
                <a:ea typeface="Yu Mincho" panose="02020400000000000000" pitchFamily="18" charset="-128"/>
                <a:cs typeface="Times New Roman" panose="02020603050405020304" pitchFamily="18" charset="0"/>
              </a:rPr>
              <a:t>Can we </a:t>
            </a:r>
            <a:r>
              <a:rPr lang="en-US" sz="3000" u="sng" dirty="0">
                <a:solidFill>
                  <a:srgbClr val="FF0000"/>
                </a:solidFill>
                <a:latin typeface="Times New Roman" panose="02020603050405020304" pitchFamily="18" charset="0"/>
                <a:ea typeface="Yu Mincho" panose="02020400000000000000" pitchFamily="18" charset="-128"/>
                <a:cs typeface="Times New Roman" panose="02020603050405020304" pitchFamily="18" charset="0"/>
              </a:rPr>
              <a:t>accurately and quickly</a:t>
            </a:r>
            <a:r>
              <a:rPr lang="en-US" sz="3000" dirty="0">
                <a:solidFill>
                  <a:srgbClr val="FF0000"/>
                </a:solidFill>
                <a:latin typeface="Times New Roman" panose="02020603050405020304" pitchFamily="18" charset="0"/>
                <a:ea typeface="Yu Mincho" panose="02020400000000000000" pitchFamily="18" charset="-128"/>
                <a:cs typeface="Times New Roman" panose="02020603050405020304" pitchFamily="18" charset="0"/>
              </a:rPr>
              <a:t> </a:t>
            </a:r>
            <a:r>
              <a:rPr lang="en-US" sz="3000" dirty="0">
                <a:latin typeface="Times New Roman" panose="02020603050405020304" pitchFamily="18" charset="0"/>
                <a:ea typeface="Yu Mincho" panose="02020400000000000000" pitchFamily="18" charset="-128"/>
                <a:cs typeface="Times New Roman" panose="02020603050405020304" pitchFamily="18" charset="0"/>
              </a:rPr>
              <a:t>estimate the season length for streaming data?</a:t>
            </a:r>
          </a:p>
          <a:p>
            <a:pPr marL="0" indent="0">
              <a:buNone/>
            </a:pPr>
            <a:r>
              <a:rPr lang="en-US" sz="3000" u="sng" dirty="0">
                <a:latin typeface="Times New Roman" panose="02020603050405020304" pitchFamily="18" charset="0"/>
                <a:ea typeface="Yu Mincho" panose="02020400000000000000" pitchFamily="18" charset="-128"/>
                <a:cs typeface="Times New Roman" panose="02020603050405020304" pitchFamily="18" charset="0"/>
              </a:rPr>
              <a:t>Our contribution:</a:t>
            </a:r>
          </a:p>
          <a:p>
            <a:pPr lvl="1"/>
            <a:r>
              <a:rPr lang="en-US" sz="3000" dirty="0">
                <a:latin typeface="Times New Roman" panose="02020603050405020304" pitchFamily="18" charset="0"/>
                <a:ea typeface="Yu Mincho" panose="02020400000000000000" pitchFamily="18" charset="-128"/>
                <a:cs typeface="Times New Roman" panose="02020603050405020304" pitchFamily="18" charset="0"/>
              </a:rPr>
              <a:t>Our method accurately estimates the season length in streaming data.</a:t>
            </a:r>
          </a:p>
          <a:p>
            <a:pPr lvl="1"/>
            <a:r>
              <a:rPr lang="en-US" sz="3000" dirty="0">
                <a:latin typeface="Times New Roman" panose="02020603050405020304" pitchFamily="18" charset="0"/>
                <a:ea typeface="Yu Mincho" panose="02020400000000000000" pitchFamily="18" charset="-128"/>
                <a:cs typeface="Times New Roman" panose="02020603050405020304" pitchFamily="18" charset="0"/>
              </a:rPr>
              <a:t>Our method quickly estimates </a:t>
            </a:r>
            <a:r>
              <a:rPr lang="en-US" sz="2800" dirty="0">
                <a:latin typeface="Times New Roman" panose="02020603050405020304" pitchFamily="18" charset="0"/>
                <a:ea typeface="Yu Mincho" panose="02020400000000000000" pitchFamily="18" charset="-128"/>
                <a:cs typeface="Times New Roman" panose="02020603050405020304" pitchFamily="18" charset="0"/>
              </a:rPr>
              <a:t>the season length in streaming data.</a:t>
            </a:r>
          </a:p>
          <a:p>
            <a:pPr lvl="1"/>
            <a:endParaRPr lang="en-US" sz="3000" dirty="0">
              <a:latin typeface="Times New Roman" panose="02020603050405020304" pitchFamily="18" charset="0"/>
              <a:ea typeface="Yu Mincho" panose="02020400000000000000" pitchFamily="18" charset="-128"/>
              <a:cs typeface="Times New Roman" panose="02020603050405020304" pitchFamily="18" charset="0"/>
            </a:endParaRPr>
          </a:p>
        </p:txBody>
      </p:sp>
      <p:sp>
        <p:nvSpPr>
          <p:cNvPr id="5" name="Slide Number Placeholder 6">
            <a:extLst>
              <a:ext uri="{FF2B5EF4-FFF2-40B4-BE49-F238E27FC236}">
                <a16:creationId xmlns:a16="http://schemas.microsoft.com/office/drawing/2014/main" id="{515C6DF0-BE73-2962-3D6F-C0234C1151AA}"/>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7</a:t>
            </a:fld>
            <a:endParaRPr lang="en-US" sz="1800" dirty="0">
              <a:latin typeface="Times New Roman" panose="02020603050405020304" pitchFamily="18" charset="0"/>
              <a:cs typeface="Times New Roman" panose="02020603050405020304" pitchFamily="18" charset="0"/>
            </a:endParaRPr>
          </a:p>
        </p:txBody>
      </p:sp>
      <p:pic>
        <p:nvPicPr>
          <p:cNvPr id="7" name="Picture 2" descr="静岡大学｜大学ポートレート">
            <a:extLst>
              <a:ext uri="{FF2B5EF4-FFF2-40B4-BE49-F238E27FC236}">
                <a16:creationId xmlns:a16="http://schemas.microsoft.com/office/drawing/2014/main" id="{B1C65B21-2289-4DC3-205F-CB4F71AE1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474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BD7F-7FF8-E675-000D-1FD337090A2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endParaRPr lang="en-TH"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FE7FCCE-DD67-F4DE-3AA5-C1BF3DAF6DBD}"/>
              </a:ext>
            </a:extLst>
          </p:cNvPr>
          <p:cNvSpPr>
            <a:spLocks noGrp="1"/>
          </p:cNvSpPr>
          <p:nvPr>
            <p:ph idx="1"/>
          </p:nvPr>
        </p:nvSpPr>
        <p:spPr/>
        <p:txBody>
          <a:bodyPr>
            <a:normAutofit/>
          </a:bodyPr>
          <a:lstStyle/>
          <a:p>
            <a:r>
              <a:rPr lang="en-TH" sz="3200" dirty="0">
                <a:solidFill>
                  <a:schemeClr val="bg2">
                    <a:lumMod val="75000"/>
                  </a:schemeClr>
                </a:solidFill>
                <a:latin typeface="Times New Roman" panose="02020603050405020304" pitchFamily="18" charset="0"/>
                <a:cs typeface="Times New Roman" panose="02020603050405020304" pitchFamily="18" charset="0"/>
              </a:rPr>
              <a:t>Backgroud and motivation</a:t>
            </a:r>
          </a:p>
          <a:p>
            <a:r>
              <a:rPr lang="en-US" sz="3200" dirty="0">
                <a:latin typeface="Times New Roman" panose="02020603050405020304" pitchFamily="18" charset="0"/>
                <a:cs typeface="Times New Roman" panose="02020603050405020304" pitchFamily="18" charset="0"/>
              </a:rPr>
              <a:t>Related works</a:t>
            </a:r>
            <a:endParaRPr lang="en-TH" sz="3200" dirty="0">
              <a:latin typeface="Times New Roman" panose="02020603050405020304" pitchFamily="18" charset="0"/>
              <a:cs typeface="Times New Roman" panose="02020603050405020304" pitchFamily="18" charset="0"/>
            </a:endParaRPr>
          </a:p>
          <a:p>
            <a:r>
              <a:rPr lang="en-TH" sz="3200" dirty="0">
                <a:solidFill>
                  <a:schemeClr val="bg2">
                    <a:lumMod val="75000"/>
                  </a:schemeClr>
                </a:solidFill>
                <a:latin typeface="Times New Roman" panose="02020603050405020304" pitchFamily="18" charset="0"/>
                <a:cs typeface="Times New Roman" panose="02020603050405020304" pitchFamily="18" charset="0"/>
              </a:rPr>
              <a:t>Proposed online season length estimation method</a:t>
            </a:r>
          </a:p>
          <a:p>
            <a:r>
              <a:rPr lang="en-TH" sz="3200" dirty="0">
                <a:solidFill>
                  <a:schemeClr val="bg2">
                    <a:lumMod val="75000"/>
                  </a:schemeClr>
                </a:solidFill>
                <a:latin typeface="Times New Roman" panose="02020603050405020304" pitchFamily="18" charset="0"/>
                <a:cs typeface="Times New Roman" panose="02020603050405020304" pitchFamily="18" charset="0"/>
              </a:rPr>
              <a:t>Experiment</a:t>
            </a:r>
            <a:r>
              <a:rPr lang="th-TH" sz="3200" dirty="0">
                <a:solidFill>
                  <a:schemeClr val="bg2">
                    <a:lumMod val="75000"/>
                  </a:schemeClr>
                </a:solidFill>
                <a:latin typeface="Times New Roman" panose="02020603050405020304" pitchFamily="18" charset="0"/>
                <a:cs typeface="Times New Roman" panose="02020603050405020304" pitchFamily="18" charset="0"/>
              </a:rPr>
              <a:t> </a:t>
            </a:r>
            <a:r>
              <a:rPr lang="en-US" sz="3200" dirty="0">
                <a:solidFill>
                  <a:schemeClr val="bg2">
                    <a:lumMod val="75000"/>
                  </a:schemeClr>
                </a:solidFill>
                <a:latin typeface="Times New Roman" panose="02020603050405020304" pitchFamily="18" charset="0"/>
                <a:cs typeface="Times New Roman" panose="02020603050405020304" pitchFamily="18" charset="0"/>
              </a:rPr>
              <a:t>results</a:t>
            </a:r>
            <a:endParaRPr lang="th-TH" sz="3200" dirty="0">
              <a:solidFill>
                <a:schemeClr val="bg2">
                  <a:lumMod val="75000"/>
                </a:schemeClr>
              </a:solidFill>
              <a:latin typeface="Times New Roman" panose="02020603050405020304" pitchFamily="18" charset="0"/>
              <a:cs typeface="Times New Roman" panose="02020603050405020304" pitchFamily="18" charset="0"/>
            </a:endParaRPr>
          </a:p>
          <a:p>
            <a:r>
              <a:rPr lang="en-TH" sz="3200" dirty="0">
                <a:solidFill>
                  <a:schemeClr val="bg2">
                    <a:lumMod val="75000"/>
                  </a:schemeClr>
                </a:solidFill>
                <a:latin typeface="Times New Roman" panose="02020603050405020304" pitchFamily="18" charset="0"/>
                <a:cs typeface="Times New Roman" panose="02020603050405020304" pitchFamily="18" charset="0"/>
              </a:rPr>
              <a:t>Conclusions</a:t>
            </a:r>
          </a:p>
        </p:txBody>
      </p:sp>
      <p:sp>
        <p:nvSpPr>
          <p:cNvPr id="3" name="Slide Number Placeholder 6">
            <a:extLst>
              <a:ext uri="{FF2B5EF4-FFF2-40B4-BE49-F238E27FC236}">
                <a16:creationId xmlns:a16="http://schemas.microsoft.com/office/drawing/2014/main" id="{B4F463C8-548D-995F-6084-B34C78B88FA9}"/>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8</a:t>
            </a:fld>
            <a:endParaRPr lang="en-US" sz="1800" dirty="0">
              <a:latin typeface="Times New Roman" panose="02020603050405020304" pitchFamily="18" charset="0"/>
              <a:cs typeface="Times New Roman" panose="02020603050405020304" pitchFamily="18" charset="0"/>
            </a:endParaRPr>
          </a:p>
        </p:txBody>
      </p:sp>
      <p:pic>
        <p:nvPicPr>
          <p:cNvPr id="7" name="Picture 2" descr="静岡大学｜大学ポートレート">
            <a:extLst>
              <a:ext uri="{FF2B5EF4-FFF2-40B4-BE49-F238E27FC236}">
                <a16:creationId xmlns:a16="http://schemas.microsoft.com/office/drawing/2014/main" id="{FC020A9C-EABF-6C45-C54C-B0A7B744D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13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5A1D-4B82-7A24-C3C8-14B164E4C718}"/>
              </a:ext>
            </a:extLst>
          </p:cNvPr>
          <p:cNvSpPr>
            <a:spLocks noGrp="1"/>
          </p:cNvSpPr>
          <p:nvPr>
            <p:ph type="title"/>
          </p:nvPr>
        </p:nvSpPr>
        <p:spPr/>
        <p:txBody>
          <a:bodyPr>
            <a:normAutofit/>
          </a:bodyPr>
          <a:lstStyle/>
          <a:p>
            <a:pPr marL="45720" indent="0" algn="l">
              <a:buNone/>
            </a:pPr>
            <a:r>
              <a:rPr lang="en-US" sz="4000" i="0" dirty="0">
                <a:effectLst/>
                <a:latin typeface="Times New Roman" panose="02020603050405020304" pitchFamily="18" charset="0"/>
                <a:cs typeface="Times New Roman" panose="02020603050405020304" pitchFamily="18" charset="0"/>
              </a:rPr>
              <a:t>Existing SLE methods (1)</a:t>
            </a:r>
          </a:p>
        </p:txBody>
      </p:sp>
      <p:sp>
        <p:nvSpPr>
          <p:cNvPr id="3" name="Content Placeholder 2">
            <a:extLst>
              <a:ext uri="{FF2B5EF4-FFF2-40B4-BE49-F238E27FC236}">
                <a16:creationId xmlns:a16="http://schemas.microsoft.com/office/drawing/2014/main" id="{0ADE6E96-9CD8-F37C-5493-11A7DCF2B6DB}"/>
              </a:ext>
            </a:extLst>
          </p:cNvPr>
          <p:cNvSpPr>
            <a:spLocks noGrp="1"/>
          </p:cNvSpPr>
          <p:nvPr>
            <p:ph idx="1"/>
          </p:nvPr>
        </p:nvSpPr>
        <p:spPr>
          <a:xfrm>
            <a:off x="838200" y="1834292"/>
            <a:ext cx="10009492" cy="3706091"/>
          </a:xfrm>
        </p:spPr>
        <p:txBody>
          <a:bodyPr>
            <a:normAutofit/>
          </a:bodyPr>
          <a:lstStyle/>
          <a:p>
            <a:pPr>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Those methods require an entire time series for season length estimation.</a:t>
            </a:r>
          </a:p>
          <a:p>
            <a:pPr>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Those methods utilized periodogram and autocorrelation function (ACF) to estimate season length.</a:t>
            </a:r>
          </a:p>
        </p:txBody>
      </p:sp>
      <p:sp>
        <p:nvSpPr>
          <p:cNvPr id="4" name="Slide Number Placeholder 6">
            <a:extLst>
              <a:ext uri="{FF2B5EF4-FFF2-40B4-BE49-F238E27FC236}">
                <a16:creationId xmlns:a16="http://schemas.microsoft.com/office/drawing/2014/main" id="{DB712768-1B75-8293-8C3A-711CB7F35D59}"/>
              </a:ext>
            </a:extLst>
          </p:cNvPr>
          <p:cNvSpPr txBox="1">
            <a:spLocks/>
          </p:cNvSpPr>
          <p:nvPr/>
        </p:nvSpPr>
        <p:spPr>
          <a:xfrm>
            <a:off x="10485783" y="6492875"/>
            <a:ext cx="17062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5DE9C55-BD1C-4A89-8C43-57F0993F4889}" type="slidenum">
              <a:rPr lang="en-US" sz="2000" smtClean="0">
                <a:latin typeface="Times New Roman" panose="02020603050405020304" pitchFamily="18" charset="0"/>
                <a:cs typeface="Times New Roman" panose="02020603050405020304" pitchFamily="18" charset="0"/>
              </a:rPr>
              <a:pPr/>
              <a:t>9</a:t>
            </a:fld>
            <a:endParaRPr lang="en-US"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3F04E52-31BE-5C79-836A-F3554C024E4E}"/>
              </a:ext>
            </a:extLst>
          </p:cNvPr>
          <p:cNvSpPr txBox="1"/>
          <p:nvPr/>
        </p:nvSpPr>
        <p:spPr>
          <a:xfrm>
            <a:off x="4555207" y="6502719"/>
            <a:ext cx="3228864" cy="400110"/>
          </a:xfrm>
          <a:prstGeom prst="rect">
            <a:avLst/>
          </a:prstGeom>
          <a:noFill/>
        </p:spPr>
        <p:txBody>
          <a:bodyPr wrap="square">
            <a:spAutoFit/>
          </a:bodyPr>
          <a:lstStyle/>
          <a:p>
            <a:pPr algn="ctr"/>
            <a:r>
              <a:rPr lang="en-TH" sz="2000" dirty="0">
                <a:latin typeface="Times New Roman" panose="02020603050405020304" pitchFamily="18" charset="0"/>
                <a:cs typeface="Times New Roman" panose="02020603050405020304" pitchFamily="18" charset="0"/>
              </a:rPr>
              <a:t>Existing SLE framework</a:t>
            </a:r>
            <a:endParaRPr lang="en-TH" sz="2000" i="1" dirty="0">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1159794F-AAA3-19EC-1F96-305E6ADCFED2}"/>
              </a:ext>
            </a:extLst>
          </p:cNvPr>
          <p:cNvGrpSpPr/>
          <p:nvPr/>
        </p:nvGrpSpPr>
        <p:grpSpPr>
          <a:xfrm>
            <a:off x="1866862" y="4083083"/>
            <a:ext cx="8329808" cy="2420142"/>
            <a:chOff x="1931096" y="4095350"/>
            <a:chExt cx="8329808" cy="2420142"/>
          </a:xfrm>
        </p:grpSpPr>
        <p:sp>
          <p:nvSpPr>
            <p:cNvPr id="14" name="Rectangle 13">
              <a:extLst>
                <a:ext uri="{FF2B5EF4-FFF2-40B4-BE49-F238E27FC236}">
                  <a16:creationId xmlns:a16="http://schemas.microsoft.com/office/drawing/2014/main" id="{40BA3872-CED4-A458-482E-F8A2D0FA32F8}"/>
                </a:ext>
              </a:extLst>
            </p:cNvPr>
            <p:cNvSpPr/>
            <p:nvPr/>
          </p:nvSpPr>
          <p:spPr>
            <a:xfrm>
              <a:off x="1931096" y="4095350"/>
              <a:ext cx="8329808" cy="2389642"/>
            </a:xfrm>
            <a:prstGeom prst="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p>
          </p:txBody>
        </p:sp>
        <p:sp>
          <p:nvSpPr>
            <p:cNvPr id="7" name="Rectangle 6">
              <a:extLst>
                <a:ext uri="{FF2B5EF4-FFF2-40B4-BE49-F238E27FC236}">
                  <a16:creationId xmlns:a16="http://schemas.microsoft.com/office/drawing/2014/main" id="{604CA437-D5DA-0329-8009-23BDC899CB08}"/>
                </a:ext>
              </a:extLst>
            </p:cNvPr>
            <p:cNvSpPr/>
            <p:nvPr/>
          </p:nvSpPr>
          <p:spPr>
            <a:xfrm>
              <a:off x="5626863" y="4259106"/>
              <a:ext cx="1787120" cy="18083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000" dirty="0">
                <a:latin typeface="Times New Roman" panose="02020603050405020304" pitchFamily="18" charset="0"/>
                <a:cs typeface="Times New Roman" panose="02020603050405020304" pitchFamily="18" charset="0"/>
              </a:endParaRPr>
            </a:p>
          </p:txBody>
        </p:sp>
        <p:sp>
          <p:nvSpPr>
            <p:cNvPr id="8" name="Right Arrow 7">
              <a:extLst>
                <a:ext uri="{FF2B5EF4-FFF2-40B4-BE49-F238E27FC236}">
                  <a16:creationId xmlns:a16="http://schemas.microsoft.com/office/drawing/2014/main" id="{6179CB49-E575-13BA-9E1E-39E2BDED925D}"/>
                </a:ext>
              </a:extLst>
            </p:cNvPr>
            <p:cNvSpPr/>
            <p:nvPr/>
          </p:nvSpPr>
          <p:spPr>
            <a:xfrm>
              <a:off x="7635813" y="4940089"/>
              <a:ext cx="842478" cy="551561"/>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9" name="TextBox 8">
              <a:extLst>
                <a:ext uri="{FF2B5EF4-FFF2-40B4-BE49-F238E27FC236}">
                  <a16:creationId xmlns:a16="http://schemas.microsoft.com/office/drawing/2014/main" id="{E9B68359-35DC-5D89-4505-80D060DF0C82}"/>
                </a:ext>
              </a:extLst>
            </p:cNvPr>
            <p:cNvSpPr txBox="1"/>
            <p:nvPr/>
          </p:nvSpPr>
          <p:spPr>
            <a:xfrm>
              <a:off x="8684815" y="4677260"/>
              <a:ext cx="1342552" cy="1077218"/>
            </a:xfrm>
            <a:prstGeom prst="rect">
              <a:avLst/>
            </a:prstGeom>
            <a:noFill/>
          </p:spPr>
          <p:txBody>
            <a:bodyPr wrap="square">
              <a:spAutoFit/>
            </a:bodyPr>
            <a:lstStyle/>
            <a:p>
              <a:pPr algn="ctr"/>
              <a:r>
                <a:rPr lang="en-TH" sz="3200" dirty="0">
                  <a:latin typeface="Times New Roman" panose="02020603050405020304" pitchFamily="18" charset="0"/>
                  <a:cs typeface="Times New Roman" panose="02020603050405020304" pitchFamily="18" charset="0"/>
                </a:rPr>
                <a:t>Season </a:t>
              </a:r>
            </a:p>
            <a:p>
              <a:pPr algn="ctr"/>
              <a:r>
                <a:rPr lang="en-TH" sz="3200" dirty="0">
                  <a:latin typeface="Times New Roman" panose="02020603050405020304" pitchFamily="18" charset="0"/>
                  <a:cs typeface="Times New Roman" panose="02020603050405020304" pitchFamily="18" charset="0"/>
                </a:rPr>
                <a:t>length</a:t>
              </a:r>
              <a:endParaRPr lang="en-TH" sz="3200" i="1" dirty="0">
                <a:latin typeface="Times New Roman" panose="02020603050405020304" pitchFamily="18" charset="0"/>
                <a:cs typeface="Times New Roman" panose="02020603050405020304" pitchFamily="18" charset="0"/>
              </a:endParaRPr>
            </a:p>
          </p:txBody>
        </p:sp>
        <p:pic>
          <p:nvPicPr>
            <p:cNvPr id="10" name="Picture 2">
              <a:extLst>
                <a:ext uri="{FF2B5EF4-FFF2-40B4-BE49-F238E27FC236}">
                  <a16:creationId xmlns:a16="http://schemas.microsoft.com/office/drawing/2014/main" id="{3A456DA5-6A03-0FFD-1435-D9DF96F5C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514" y="4259106"/>
              <a:ext cx="2348517" cy="17931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A8DFA7B-8FAE-6801-0F6F-86837EB9FDCB}"/>
                </a:ext>
              </a:extLst>
            </p:cNvPr>
            <p:cNvSpPr txBox="1"/>
            <p:nvPr/>
          </p:nvSpPr>
          <p:spPr>
            <a:xfrm>
              <a:off x="2307560" y="5981920"/>
              <a:ext cx="2102088" cy="400110"/>
            </a:xfrm>
            <a:prstGeom prst="rect">
              <a:avLst/>
            </a:prstGeom>
            <a:noFill/>
          </p:spPr>
          <p:txBody>
            <a:bodyPr wrap="square">
              <a:spAutoFit/>
            </a:bodyPr>
            <a:lstStyle/>
            <a:p>
              <a:r>
                <a:rPr lang="en-US" sz="2000" u="sng" dirty="0">
                  <a:solidFill>
                    <a:srgbClr val="FF0000"/>
                  </a:solidFill>
                  <a:effectLst/>
                  <a:latin typeface="Times New Roman" panose="02020603050405020304" pitchFamily="18" charset="0"/>
                  <a:ea typeface="Yu Mincho" panose="02020400000000000000" pitchFamily="18" charset="-128"/>
                  <a:cs typeface="Times New Roman" panose="02020603050405020304" pitchFamily="18" charset="0"/>
                </a:rPr>
                <a:t>Entire time series</a:t>
              </a:r>
              <a:endParaRPr lang="en-TH" sz="2000" dirty="0"/>
            </a:p>
          </p:txBody>
        </p:sp>
        <p:sp>
          <p:nvSpPr>
            <p:cNvPr id="13" name="Right Arrow 12">
              <a:extLst>
                <a:ext uri="{FF2B5EF4-FFF2-40B4-BE49-F238E27FC236}">
                  <a16:creationId xmlns:a16="http://schemas.microsoft.com/office/drawing/2014/main" id="{3B53121D-1CA1-9836-1B52-5804295C95CD}"/>
                </a:ext>
              </a:extLst>
            </p:cNvPr>
            <p:cNvSpPr/>
            <p:nvPr/>
          </p:nvSpPr>
          <p:spPr>
            <a:xfrm>
              <a:off x="4463265" y="4955897"/>
              <a:ext cx="842478" cy="551561"/>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6" name="TextBox 15">
              <a:extLst>
                <a:ext uri="{FF2B5EF4-FFF2-40B4-BE49-F238E27FC236}">
                  <a16:creationId xmlns:a16="http://schemas.microsoft.com/office/drawing/2014/main" id="{71442E87-6D66-C923-24A9-96CE1500A091}"/>
                </a:ext>
              </a:extLst>
            </p:cNvPr>
            <p:cNvSpPr txBox="1"/>
            <p:nvPr/>
          </p:nvSpPr>
          <p:spPr>
            <a:xfrm>
              <a:off x="5723152" y="6053827"/>
              <a:ext cx="2027791" cy="461665"/>
            </a:xfrm>
            <a:prstGeom prst="rect">
              <a:avLst/>
            </a:prstGeom>
            <a:noFill/>
          </p:spPr>
          <p:txBody>
            <a:bodyPr wrap="square">
              <a:spAutoFit/>
            </a:bodyPr>
            <a:lstStyle/>
            <a:p>
              <a:r>
                <a:rPr lang="en-TH" sz="2400" dirty="0">
                  <a:latin typeface="Times New Roman" panose="02020603050405020304" pitchFamily="18" charset="0"/>
                  <a:cs typeface="Times New Roman" panose="02020603050405020304" pitchFamily="18" charset="0"/>
                </a:rPr>
                <a:t>SLE method</a:t>
              </a:r>
            </a:p>
          </p:txBody>
        </p:sp>
        <p:sp>
          <p:nvSpPr>
            <p:cNvPr id="18" name="Rectangle 17">
              <a:extLst>
                <a:ext uri="{FF2B5EF4-FFF2-40B4-BE49-F238E27FC236}">
                  <a16:creationId xmlns:a16="http://schemas.microsoft.com/office/drawing/2014/main" id="{BCA65C03-70B3-6E49-7DCC-07CEE70919EA}"/>
                </a:ext>
              </a:extLst>
            </p:cNvPr>
            <p:cNvSpPr/>
            <p:nvPr/>
          </p:nvSpPr>
          <p:spPr>
            <a:xfrm>
              <a:off x="5701596" y="4346509"/>
              <a:ext cx="1614433" cy="77857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400" dirty="0">
                  <a:latin typeface="Times New Roman" panose="02020603050405020304" pitchFamily="18" charset="0"/>
                  <a:cs typeface="Times New Roman" panose="02020603050405020304" pitchFamily="18" charset="0"/>
                </a:rPr>
                <a:t>Peridogram</a:t>
              </a:r>
              <a:endParaRPr lang="en-TH" sz="2400" i="1"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E6BB6E53-15DE-D9AD-C655-D1BA8A3E0BCF}"/>
                </a:ext>
              </a:extLst>
            </p:cNvPr>
            <p:cNvSpPr/>
            <p:nvPr/>
          </p:nvSpPr>
          <p:spPr>
            <a:xfrm>
              <a:off x="5713206" y="5218501"/>
              <a:ext cx="1614433" cy="77857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2800" dirty="0">
                  <a:latin typeface="Times New Roman" panose="02020603050405020304" pitchFamily="18" charset="0"/>
                  <a:cs typeface="Times New Roman" panose="02020603050405020304" pitchFamily="18" charset="0"/>
                </a:rPr>
                <a:t>ACF</a:t>
              </a:r>
              <a:endParaRPr lang="en-TH" sz="1800" i="1" dirty="0">
                <a:latin typeface="Times New Roman" panose="02020603050405020304" pitchFamily="18" charset="0"/>
                <a:cs typeface="Times New Roman" panose="02020603050405020304" pitchFamily="18" charset="0"/>
              </a:endParaRPr>
            </a:p>
          </p:txBody>
        </p:sp>
      </p:grpSp>
      <p:pic>
        <p:nvPicPr>
          <p:cNvPr id="21" name="Picture 2" descr="静岡大学｜大学ポートレート">
            <a:extLst>
              <a:ext uri="{FF2B5EF4-FFF2-40B4-BE49-F238E27FC236}">
                <a16:creationId xmlns:a16="http://schemas.microsoft.com/office/drawing/2014/main" id="{FA729C4F-4301-2E0E-EC22-426E92086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7839" y="0"/>
            <a:ext cx="664161" cy="66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746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8337</TotalTime>
  <Words>2206</Words>
  <Application>Microsoft Macintosh PowerPoint</Application>
  <PresentationFormat>Widescreen</PresentationFormat>
  <Paragraphs>494</Paragraphs>
  <Slides>37</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Söhne</vt:lpstr>
      <vt:lpstr>Aptos</vt:lpstr>
      <vt:lpstr>Aptos Display</vt:lpstr>
      <vt:lpstr>Arial</vt:lpstr>
      <vt:lpstr>Calibri</vt:lpstr>
      <vt:lpstr>Cambria Math</vt:lpstr>
      <vt:lpstr>Helvetica</vt:lpstr>
      <vt:lpstr>Times New Roman</vt:lpstr>
      <vt:lpstr>Office Theme</vt:lpstr>
      <vt:lpstr>PowerPoint Presentation</vt:lpstr>
      <vt:lpstr>Outline</vt:lpstr>
      <vt:lpstr>Time series analysis (1)</vt:lpstr>
      <vt:lpstr>Time series analysis (2)</vt:lpstr>
      <vt:lpstr>Season length (1)</vt:lpstr>
      <vt:lpstr>Season length (2)</vt:lpstr>
      <vt:lpstr>Motivation of this research</vt:lpstr>
      <vt:lpstr>Outline</vt:lpstr>
      <vt:lpstr>Existing SLE methods (1)</vt:lpstr>
      <vt:lpstr>Existing SLE methods (2)</vt:lpstr>
      <vt:lpstr>Our proposed method</vt:lpstr>
      <vt:lpstr>Outline</vt:lpstr>
      <vt:lpstr>Online season length estimation (OnlineSLE)</vt:lpstr>
      <vt:lpstr>Our framework: Step1</vt:lpstr>
      <vt:lpstr>Our framework: Step2</vt:lpstr>
      <vt:lpstr>DFT</vt:lpstr>
      <vt:lpstr>PowerPoint Presentation</vt:lpstr>
      <vt:lpstr>PowerPoint Presentation</vt:lpstr>
      <vt:lpstr>Sliding DFT (SDFT)</vt:lpstr>
      <vt:lpstr>Our framework: Step3</vt:lpstr>
      <vt:lpstr>OnlineSLE</vt:lpstr>
      <vt:lpstr>Outline</vt:lpstr>
      <vt:lpstr>Experiments setting</vt:lpstr>
      <vt:lpstr>Synthetic datasets</vt:lpstr>
      <vt:lpstr>Real-world datasets</vt:lpstr>
      <vt:lpstr>Evaluation metrics</vt:lpstr>
      <vt:lpstr>Time performance</vt:lpstr>
      <vt:lpstr>Accuracy rate with synthetic datasets</vt:lpstr>
      <vt:lpstr>Accuracy rate with real world datasets (1)</vt:lpstr>
      <vt:lpstr>Accuracy rate with real world datasets (2)</vt:lpstr>
      <vt:lpstr>Limitation of OnlineSLE</vt:lpstr>
      <vt:lpstr>Resolution DFT coefficients issue</vt:lpstr>
      <vt:lpstr>Outline</vt:lpstr>
      <vt:lpstr>PowerPoint Presentation</vt:lpstr>
      <vt:lpstr>Thank You  ありがとうございます。</vt:lpstr>
      <vt:lpstr>Our research</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framework of non-parametric for adjusting the window size</dc:title>
  <dc:creator>Tong KuNG</dc:creator>
  <cp:lastModifiedBy>Tong KuNG</cp:lastModifiedBy>
  <cp:revision>1</cp:revision>
  <dcterms:created xsi:type="dcterms:W3CDTF">2022-02-18T00:54:49Z</dcterms:created>
  <dcterms:modified xsi:type="dcterms:W3CDTF">2024-07-10T04:18:47Z</dcterms:modified>
</cp:coreProperties>
</file>